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6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7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8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9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0.xml" ContentType="application/vnd.openxmlformats-officedocument.theme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1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2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3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4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15.xml" ContentType="application/vnd.openxmlformats-officedocument.theme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  <p:sldMasterId id="2147483705" r:id="rId2"/>
    <p:sldMasterId id="2147483841" r:id="rId3"/>
    <p:sldMasterId id="2147483738" r:id="rId4"/>
    <p:sldMasterId id="2147483751" r:id="rId5"/>
    <p:sldMasterId id="2147483764" r:id="rId6"/>
    <p:sldMasterId id="2147483777" r:id="rId7"/>
    <p:sldMasterId id="2147483790" r:id="rId8"/>
    <p:sldMasterId id="2147483803" r:id="rId9"/>
    <p:sldMasterId id="2147483828" r:id="rId10"/>
    <p:sldMasterId id="2147483858" r:id="rId11"/>
    <p:sldMasterId id="2147483869" r:id="rId12"/>
    <p:sldMasterId id="2147483872" r:id="rId13"/>
    <p:sldMasterId id="2147483876" r:id="rId14"/>
    <p:sldMasterId id="2147483879" r:id="rId15"/>
    <p:sldMasterId id="2147485502" r:id="rId16"/>
  </p:sldMasterIdLst>
  <p:notesMasterIdLst>
    <p:notesMasterId r:id="rId26"/>
  </p:notesMasterIdLst>
  <p:handoutMasterIdLst>
    <p:handoutMasterId r:id="rId27"/>
  </p:handoutMasterIdLst>
  <p:sldIdLst>
    <p:sldId id="435" r:id="rId17"/>
    <p:sldId id="427" r:id="rId18"/>
    <p:sldId id="418" r:id="rId19"/>
    <p:sldId id="442" r:id="rId20"/>
    <p:sldId id="436" r:id="rId21"/>
    <p:sldId id="438" r:id="rId22"/>
    <p:sldId id="440" r:id="rId23"/>
    <p:sldId id="445" r:id="rId24"/>
    <p:sldId id="446" r:id="rId25"/>
  </p:sldIdLst>
  <p:sldSz cx="9144000" cy="5143500" type="screen16x9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3">
          <p15:clr>
            <a:srgbClr val="A4A3A4"/>
          </p15:clr>
        </p15:guide>
        <p15:guide id="2" orient="horz" pos="373">
          <p15:clr>
            <a:srgbClr val="A4A3A4"/>
          </p15:clr>
        </p15:guide>
        <p15:guide id="3" orient="horz" pos="1801">
          <p15:clr>
            <a:srgbClr val="A4A3A4"/>
          </p15:clr>
        </p15:guide>
        <p15:guide id="4" pos="90">
          <p15:clr>
            <a:srgbClr val="A4A3A4"/>
          </p15:clr>
        </p15:guide>
        <p15:guide id="5" pos="5602">
          <p15:clr>
            <a:srgbClr val="A4A3A4"/>
          </p15:clr>
        </p15:guide>
        <p15:guide id="6" pos="1247">
          <p15:clr>
            <a:srgbClr val="A4A3A4"/>
          </p15:clr>
        </p15:guide>
        <p15:guide id="7" pos="1791">
          <p15:clr>
            <a:srgbClr val="A4A3A4"/>
          </p15:clr>
        </p15:guide>
        <p15:guide id="8" pos="703">
          <p15:clr>
            <a:srgbClr val="A4A3A4"/>
          </p15:clr>
        </p15:guide>
        <p15:guide id="9" pos="998">
          <p15:clr>
            <a:srgbClr val="A4A3A4"/>
          </p15:clr>
        </p15:guide>
        <p15:guide id="10" pos="1519">
          <p15:clr>
            <a:srgbClr val="A4A3A4"/>
          </p15:clr>
        </p15:guide>
        <p15:guide id="11" pos="6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75A33"/>
    <a:srgbClr val="CC3300"/>
    <a:srgbClr val="BFBFBF"/>
    <a:srgbClr val="3314EC"/>
    <a:srgbClr val="376FED"/>
    <a:srgbClr val="5582AB"/>
    <a:srgbClr val="BD6643"/>
    <a:srgbClr val="A915EB"/>
    <a:srgbClr val="1E3685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7292A2E-F333-43FB-9621-5CBBE7FDCDCB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2366" autoAdjust="0"/>
    <p:restoredTop sz="96682" autoAdjust="0"/>
  </p:normalViewPr>
  <p:slideViewPr>
    <p:cSldViewPr>
      <p:cViewPr varScale="1">
        <p:scale>
          <a:sx n="120" d="100"/>
          <a:sy n="120" d="100"/>
        </p:scale>
        <p:origin x="870" y="84"/>
      </p:cViewPr>
      <p:guideLst>
        <p:guide orient="horz" pos="713"/>
        <p:guide orient="horz" pos="373"/>
        <p:guide orient="horz" pos="1801"/>
        <p:guide pos="90"/>
        <p:guide pos="5602"/>
        <p:guide pos="1247"/>
        <p:guide pos="1791"/>
        <p:guide pos="703"/>
        <p:guide pos="998"/>
        <p:guide pos="1519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8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840029560845388E-2"/>
          <c:y val="0.19754492439392393"/>
          <c:w val="0.85585556538187535"/>
          <c:h val="0.4710597700201060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ТК</c:v>
                </c:pt>
              </c:strCache>
            </c:strRef>
          </c:tx>
          <c:dPt>
            <c:idx val="9"/>
            <c:bubble3D val="0"/>
            <c:spPr>
              <a:ln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01-5CAB-4584-A193-9470A504176F}"/>
              </c:ext>
            </c:extLst>
          </c:dPt>
          <c:dLbls>
            <c:dLbl>
              <c:idx val="1"/>
              <c:layout>
                <c:manualLayout>
                  <c:x val="-7.9721953522988553E-2"/>
                  <c:y val="-2.57667292687726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CAB-4584-A193-9470A504176F}"/>
                </c:ext>
              </c:extLst>
            </c:dLbl>
            <c:dLbl>
              <c:idx val="2"/>
              <c:layout>
                <c:manualLayout>
                  <c:x val="-6.6199742226192529E-2"/>
                  <c:y val="-5.1533458537545374E-2"/>
                </c:manualLayout>
              </c:layout>
              <c:spPr/>
              <c:txPr>
                <a:bodyPr/>
                <a:lstStyle/>
                <a:p>
                  <a:pPr>
                    <a:defRPr sz="900" b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CAB-4584-A193-9470A504176F}"/>
                </c:ext>
              </c:extLst>
            </c:dLbl>
            <c:dLbl>
              <c:idx val="3"/>
              <c:layout>
                <c:manualLayout>
                  <c:x val="-4.9296978105197481E-2"/>
                  <c:y val="-9.4478007318833185E-2"/>
                </c:manualLayout>
              </c:layout>
              <c:spPr/>
              <c:txPr>
                <a:bodyPr/>
                <a:lstStyle/>
                <a:p>
                  <a:pPr>
                    <a:defRPr sz="900" b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CAB-4584-A193-9470A504176F}"/>
                </c:ext>
              </c:extLst>
            </c:dLbl>
            <c:dLbl>
              <c:idx val="4"/>
              <c:layout>
                <c:manualLayout>
                  <c:x val="-5.2677530929396553E-2"/>
                  <c:y val="-9.4478007318833185E-2"/>
                </c:manualLayout>
              </c:layout>
              <c:spPr/>
              <c:txPr>
                <a:bodyPr/>
                <a:lstStyle/>
                <a:p>
                  <a:pPr>
                    <a:defRPr sz="1000" b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CAB-4584-A193-9470A504176F}"/>
                </c:ext>
              </c:extLst>
            </c:dLbl>
            <c:dLbl>
              <c:idx val="5"/>
              <c:layout>
                <c:manualLayout>
                  <c:x val="-5.9438636577794503E-2"/>
                  <c:y val="-8.5889097562575623E-2"/>
                </c:manualLayout>
              </c:layout>
              <c:spPr/>
              <c:txPr>
                <a:bodyPr/>
                <a:lstStyle/>
                <a:p>
                  <a:pPr>
                    <a:defRPr sz="1050" b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CAB-4584-A193-9470A504176F}"/>
                </c:ext>
              </c:extLst>
            </c:dLbl>
            <c:dLbl>
              <c:idx val="6"/>
              <c:layout>
                <c:manualLayout>
                  <c:x val="-0.14727993185942304"/>
                  <c:y val="-9.2288491893725899E-2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CAB-4584-A193-9470A504176F}"/>
                </c:ext>
              </c:extLst>
            </c:dLbl>
            <c:dLbl>
              <c:idx val="7"/>
              <c:layout>
                <c:manualLayout>
                  <c:x val="-2.6548747670011974E-2"/>
                  <c:y val="-9.9782554177054603E-2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en-US" dirty="0"/>
                      <a:t>31500</a:t>
                    </a:r>
                  </a:p>
                </c:rich>
              </c:tx>
              <c:spPr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CAB-4584-A193-9470A504176F}"/>
                </c:ext>
              </c:extLst>
            </c:dLbl>
            <c:dLbl>
              <c:idx val="8"/>
              <c:layout>
                <c:manualLayout>
                  <c:x val="-5.60580837535955E-2"/>
                  <c:y val="-7.7300187806318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AB-4584-A193-9470A504176F}"/>
                </c:ext>
              </c:extLst>
            </c:dLbl>
            <c:dLbl>
              <c:idx val="9"/>
              <c:layout>
                <c:manualLayout>
                  <c:x val="-4.2535872456799587E-2"/>
                  <c:y val="-8.5889097562575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AB-4584-A193-9470A50417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1">
                  <c:v>01.01</c:v>
                </c:pt>
                <c:pt idx="2">
                  <c:v>10.01</c:v>
                </c:pt>
                <c:pt idx="3">
                  <c:v>15.01</c:v>
                </c:pt>
                <c:pt idx="4">
                  <c:v>20.01</c:v>
                </c:pt>
                <c:pt idx="5">
                  <c:v>01.02</c:v>
                </c:pt>
                <c:pt idx="6">
                  <c:v>01.05</c:v>
                </c:pt>
                <c:pt idx="7">
                  <c:v>01.07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1">
                  <c:v>15</c:v>
                </c:pt>
                <c:pt idx="2">
                  <c:v>35</c:v>
                </c:pt>
                <c:pt idx="3">
                  <c:v>472</c:v>
                </c:pt>
                <c:pt idx="4">
                  <c:v>3365</c:v>
                </c:pt>
                <c:pt idx="5">
                  <c:v>4204</c:v>
                </c:pt>
                <c:pt idx="6">
                  <c:v>20835</c:v>
                </c:pt>
                <c:pt idx="7">
                  <c:v>31000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4E-DC4E-814F-D009BE6C0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742080"/>
        <c:axId val="79743616"/>
      </c:lineChart>
      <c:catAx>
        <c:axId val="7974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79743616"/>
        <c:crosses val="autoZero"/>
        <c:auto val="1"/>
        <c:lblAlgn val="ctr"/>
        <c:lblOffset val="100"/>
        <c:noMultiLvlLbl val="0"/>
      </c:catAx>
      <c:valAx>
        <c:axId val="79743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9742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1776F0-B9C8-406E-BD27-8DFB4E9AB251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D53CA46-69C6-45C5-BE94-B30AF501BE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6499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42E9BB-3F9E-463E-99B4-78785CE43DC6}" type="datetimeFigureOut">
              <a:rPr lang="ru-RU"/>
              <a:pPr>
                <a:defRPr/>
              </a:pPr>
              <a:t>02.04.2024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4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688FFEB-ED75-499B-A454-8507FD26FC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83913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lang="ru-RU" altLang="ru-RU" b="1">
              <a:solidFill>
                <a:srgbClr val="6C6C6C"/>
              </a:solidFill>
            </a:endParaRPr>
          </a:p>
        </p:txBody>
      </p:sp>
      <p:sp>
        <p:nvSpPr>
          <p:cNvPr id="229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1018A6-B7D6-413D-BB88-6369DCBC13DC}" type="slidenum">
              <a:rPr lang="ru-RU" altLang="ru-RU" smtClean="0">
                <a:solidFill>
                  <a:srgbClr val="000000"/>
                </a:solidFill>
                <a:latin typeface="Calibri" pitchFamily="34" charset="0"/>
              </a:rPr>
              <a:pPr/>
              <a:t>2</a:t>
            </a:fld>
            <a:endParaRPr lang="ru-RU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7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lang="ru-RU" altLang="ru-RU" b="1" dirty="0">
              <a:solidFill>
                <a:srgbClr val="6C6C6C"/>
              </a:solidFill>
            </a:endParaRPr>
          </a:p>
        </p:txBody>
      </p:sp>
      <p:sp>
        <p:nvSpPr>
          <p:cNvPr id="229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1018A6-B7D6-413D-BB88-6369DCBC13DC}" type="slidenum">
              <a:rPr lang="ru-RU" altLang="ru-RU" smtClean="0">
                <a:solidFill>
                  <a:srgbClr val="000000"/>
                </a:solidFill>
                <a:latin typeface="Calibri" pitchFamily="34" charset="0"/>
              </a:rPr>
              <a:pPr/>
              <a:t>3</a:t>
            </a:fld>
            <a:endParaRPr lang="ru-RU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lang="ru-RU" altLang="ru-RU" b="1" dirty="0">
              <a:solidFill>
                <a:srgbClr val="6C6C6C"/>
              </a:solidFill>
            </a:endParaRPr>
          </a:p>
        </p:txBody>
      </p:sp>
      <p:sp>
        <p:nvSpPr>
          <p:cNvPr id="229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1018A6-B7D6-413D-BB88-6369DCBC13DC}" type="slidenum">
              <a:rPr lang="ru-RU" altLang="ru-RU" smtClean="0">
                <a:solidFill>
                  <a:srgbClr val="000000"/>
                </a:solidFill>
                <a:latin typeface="Calibri" pitchFamily="34" charset="0"/>
              </a:rPr>
              <a:pPr/>
              <a:t>4</a:t>
            </a:fld>
            <a:endParaRPr lang="ru-RU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7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lang="ru-RU" altLang="ru-RU" b="1">
              <a:solidFill>
                <a:srgbClr val="6C6C6C"/>
              </a:solidFill>
            </a:endParaRPr>
          </a:p>
        </p:txBody>
      </p:sp>
      <p:sp>
        <p:nvSpPr>
          <p:cNvPr id="229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1018A6-B7D6-413D-BB88-6369DCBC13DC}" type="slidenum">
              <a:rPr lang="ru-RU" altLang="ru-RU" smtClean="0">
                <a:solidFill>
                  <a:srgbClr val="000000"/>
                </a:solidFill>
                <a:latin typeface="Calibri" pitchFamily="34" charset="0"/>
              </a:rPr>
              <a:pPr/>
              <a:t>5</a:t>
            </a:fld>
            <a:endParaRPr lang="ru-RU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7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lang="ru-RU" altLang="ru-RU" b="1" dirty="0">
              <a:solidFill>
                <a:srgbClr val="6C6C6C"/>
              </a:solidFill>
            </a:endParaRPr>
          </a:p>
        </p:txBody>
      </p:sp>
      <p:sp>
        <p:nvSpPr>
          <p:cNvPr id="229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1018A6-B7D6-413D-BB88-6369DCBC13DC}" type="slidenum">
              <a:rPr lang="ru-RU" altLang="ru-RU" smtClean="0">
                <a:solidFill>
                  <a:srgbClr val="000000"/>
                </a:solidFill>
                <a:latin typeface="Calibri" pitchFamily="34" charset="0"/>
              </a:rPr>
              <a:pPr/>
              <a:t>6</a:t>
            </a:fld>
            <a:endParaRPr lang="ru-RU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7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lang="ru-RU" altLang="ru-RU" b="1">
              <a:solidFill>
                <a:srgbClr val="6C6C6C"/>
              </a:solidFill>
            </a:endParaRPr>
          </a:p>
        </p:txBody>
      </p:sp>
      <p:sp>
        <p:nvSpPr>
          <p:cNvPr id="229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1018A6-B7D6-413D-BB88-6369DCBC13DC}" type="slidenum">
              <a:rPr lang="ru-RU" altLang="ru-RU" smtClean="0">
                <a:solidFill>
                  <a:srgbClr val="000000"/>
                </a:solidFill>
                <a:latin typeface="Calibri" pitchFamily="34" charset="0"/>
              </a:rPr>
              <a:pPr/>
              <a:t>7</a:t>
            </a:fld>
            <a:endParaRPr lang="ru-RU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7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9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endParaRPr lang="ru-RU" altLang="ru-RU" b="1">
              <a:solidFill>
                <a:srgbClr val="6C6C6C"/>
              </a:solidFill>
            </a:endParaRPr>
          </a:p>
        </p:txBody>
      </p:sp>
      <p:sp>
        <p:nvSpPr>
          <p:cNvPr id="2293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81018A6-B7D6-413D-BB88-6369DCBC13DC}" type="slidenum">
              <a:rPr lang="ru-RU" altLang="ru-RU" smtClean="0">
                <a:solidFill>
                  <a:srgbClr val="000000"/>
                </a:solidFill>
                <a:latin typeface="Calibri" pitchFamily="34" charset="0"/>
              </a:rPr>
              <a:pPr/>
              <a:t>8</a:t>
            </a:fld>
            <a:endParaRPr lang="ru-RU" altLang="ru-RU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0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156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5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6" name="Текст 4"/>
          <p:cNvSpPr txBox="1">
            <a:spLocks/>
          </p:cNvSpPr>
          <p:nvPr userDrawn="1"/>
        </p:nvSpPr>
        <p:spPr>
          <a:xfrm>
            <a:off x="3333750" y="896938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7" name="Текст 4"/>
          <p:cNvSpPr txBox="1">
            <a:spLocks/>
          </p:cNvSpPr>
          <p:nvPr userDrawn="1"/>
        </p:nvSpPr>
        <p:spPr>
          <a:xfrm>
            <a:off x="3333750" y="1489075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8" name="Текст 4"/>
          <p:cNvSpPr txBox="1">
            <a:spLocks/>
          </p:cNvSpPr>
          <p:nvPr userDrawn="1"/>
        </p:nvSpPr>
        <p:spPr>
          <a:xfrm>
            <a:off x="3333750" y="2081213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9" name="Текст 4"/>
          <p:cNvSpPr txBox="1">
            <a:spLocks/>
          </p:cNvSpPr>
          <p:nvPr userDrawn="1"/>
        </p:nvSpPr>
        <p:spPr>
          <a:xfrm>
            <a:off x="3333750" y="2671763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10" name="Текст 4"/>
          <p:cNvSpPr txBox="1">
            <a:spLocks/>
          </p:cNvSpPr>
          <p:nvPr userDrawn="1"/>
        </p:nvSpPr>
        <p:spPr>
          <a:xfrm>
            <a:off x="3333750" y="3263900"/>
            <a:ext cx="5816600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11" name="Текст 4"/>
          <p:cNvSpPr txBox="1">
            <a:spLocks/>
          </p:cNvSpPr>
          <p:nvPr userDrawn="1"/>
        </p:nvSpPr>
        <p:spPr>
          <a:xfrm>
            <a:off x="3333750" y="3856038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12" name="Текст 43"/>
          <p:cNvSpPr txBox="1">
            <a:spLocks/>
          </p:cNvSpPr>
          <p:nvPr userDrawn="1"/>
        </p:nvSpPr>
        <p:spPr>
          <a:xfrm>
            <a:off x="3167063" y="2673350"/>
            <a:ext cx="166687" cy="436563"/>
          </a:xfrm>
          <a:prstGeom prst="rect">
            <a:avLst/>
          </a:prstGeom>
          <a:solidFill>
            <a:srgbClr val="CC3399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3" name="Текст 43"/>
          <p:cNvSpPr txBox="1">
            <a:spLocks/>
          </p:cNvSpPr>
          <p:nvPr userDrawn="1"/>
        </p:nvSpPr>
        <p:spPr>
          <a:xfrm>
            <a:off x="3167063" y="2081213"/>
            <a:ext cx="166687" cy="438150"/>
          </a:xfrm>
          <a:prstGeom prst="rect">
            <a:avLst/>
          </a:prstGeom>
          <a:solidFill>
            <a:srgbClr val="FF0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4" name="Текст 43"/>
          <p:cNvSpPr txBox="1">
            <a:spLocks/>
          </p:cNvSpPr>
          <p:nvPr userDrawn="1"/>
        </p:nvSpPr>
        <p:spPr>
          <a:xfrm>
            <a:off x="3167063" y="1490663"/>
            <a:ext cx="166687" cy="436562"/>
          </a:xfrm>
          <a:prstGeom prst="rect">
            <a:avLst/>
          </a:prstGeom>
          <a:solidFill>
            <a:srgbClr val="0000FF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5" name="Текст 43"/>
          <p:cNvSpPr txBox="1">
            <a:spLocks/>
          </p:cNvSpPr>
          <p:nvPr userDrawn="1"/>
        </p:nvSpPr>
        <p:spPr>
          <a:xfrm>
            <a:off x="3167063" y="898525"/>
            <a:ext cx="166687" cy="438150"/>
          </a:xfrm>
          <a:prstGeom prst="rect">
            <a:avLst/>
          </a:prstGeom>
          <a:solidFill>
            <a:srgbClr val="FFC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6" name="Текст 43"/>
          <p:cNvSpPr txBox="1">
            <a:spLocks/>
          </p:cNvSpPr>
          <p:nvPr userDrawn="1"/>
        </p:nvSpPr>
        <p:spPr>
          <a:xfrm>
            <a:off x="3167063" y="3263900"/>
            <a:ext cx="166687" cy="438150"/>
          </a:xfrm>
          <a:prstGeom prst="rect">
            <a:avLst/>
          </a:prstGeom>
          <a:solidFill>
            <a:srgbClr val="6600CC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7" name="Текст 43"/>
          <p:cNvSpPr txBox="1">
            <a:spLocks/>
          </p:cNvSpPr>
          <p:nvPr userDrawn="1"/>
        </p:nvSpPr>
        <p:spPr>
          <a:xfrm>
            <a:off x="3167063" y="3856038"/>
            <a:ext cx="166687" cy="436562"/>
          </a:xfrm>
          <a:prstGeom prst="rect">
            <a:avLst/>
          </a:prstGeom>
          <a:solidFill>
            <a:srgbClr val="92D05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grpSp>
        <p:nvGrpSpPr>
          <p:cNvPr id="18" name="Группа 33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20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78655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127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D3BAF12-00BE-45C4-BA0C-596ED4B8F7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92496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4303B491-1341-43BD-936F-615F8D7E6B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86826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C58F51F-AE2B-41C7-8C3F-9B0E58DB7C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027775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161A3AB-0C5B-458E-8E87-1FBA0AEFAB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965322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045400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714A313E-A7F9-4180-84F0-86BFD68268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65188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871702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E06A039-3EEE-4313-9032-6EFA014DEF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3507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B17EDBD-4D95-47CA-A944-A6E685716E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79185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AC27D643-A1DE-4D84-A0B9-E2E7958F23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627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1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grpSp>
        <p:nvGrpSpPr>
          <p:cNvPr id="12" name="Группа 33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3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4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Текст 4"/>
          <p:cNvSpPr>
            <a:spLocks noGrp="1"/>
          </p:cNvSpPr>
          <p:nvPr>
            <p:ph type="body" sz="quarter" idx="12"/>
          </p:nvPr>
        </p:nvSpPr>
        <p:spPr>
          <a:xfrm>
            <a:off x="3167844" y="89773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13"/>
          </p:nvPr>
        </p:nvSpPr>
        <p:spPr>
          <a:xfrm>
            <a:off x="3167844" y="148931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Текст 4"/>
          <p:cNvSpPr>
            <a:spLocks noGrp="1"/>
          </p:cNvSpPr>
          <p:nvPr>
            <p:ph type="body" sz="quarter" idx="14"/>
          </p:nvPr>
        </p:nvSpPr>
        <p:spPr>
          <a:xfrm>
            <a:off x="3167844" y="208089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Текст 4"/>
          <p:cNvSpPr>
            <a:spLocks noGrp="1"/>
          </p:cNvSpPr>
          <p:nvPr>
            <p:ph type="body" sz="quarter" idx="15"/>
          </p:nvPr>
        </p:nvSpPr>
        <p:spPr>
          <a:xfrm>
            <a:off x="3167844" y="267247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Текст 4"/>
          <p:cNvSpPr>
            <a:spLocks noGrp="1"/>
          </p:cNvSpPr>
          <p:nvPr>
            <p:ph type="body" sz="quarter" idx="16"/>
          </p:nvPr>
        </p:nvSpPr>
        <p:spPr>
          <a:xfrm>
            <a:off x="3167844" y="3264050"/>
            <a:ext cx="5978273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7"/>
          </p:nvPr>
        </p:nvSpPr>
        <p:spPr>
          <a:xfrm>
            <a:off x="3167845" y="3855631"/>
            <a:ext cx="5974690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4637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798405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2736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F85C1B9-D4C2-4B50-8C13-43A1714240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54606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89086E9-8F45-4483-AA0A-2374A1F573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215911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C0C1933-4991-4DB3-AF65-5E8C43A37F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70149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9CD6AB1-6599-4C1F-8E27-470D083738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0816849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DC287B1-CE0E-4BAC-84E6-D0204DCB30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331981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2DA43C16-7FC5-42EA-A837-479ADAE278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111579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49EC026-824F-4E6E-B15F-5BC9497374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86273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7BCC7C8-FBAF-4087-B31B-38DDDA438A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9485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938B786-B5FE-4B1A-8F08-03C206F49D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260211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08188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51690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F3880A2-322D-46A8-92C1-29D32B9931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14572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08098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1846BA8-0A81-4595-99DF-AB72215A93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480446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F6AA212-8964-4B06-8DAD-A5FDD07A4B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810147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D35A787-0C98-4228-B303-DFCC013E5F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30487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127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8F68D24-2360-4CF8-A83C-ED4F84A44F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229473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101C95C-476E-45CC-B717-29C35B82F1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86605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D663B24-11A8-403A-8003-2A9B629252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049090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DBBF726-759F-4BB8-892B-C63FC81F1E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22480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76285D38-932F-4E18-B215-2DB8D23BE4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5386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letkina\Documents\templ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255588" y="84138"/>
            <a:ext cx="53816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0"/>
          <p:cNvSpPr/>
          <p:nvPr userDrawn="1"/>
        </p:nvSpPr>
        <p:spPr>
          <a:xfrm>
            <a:off x="971550" y="158750"/>
            <a:ext cx="46038" cy="54133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8" tIns="40803" rIns="81608" bIns="40803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4F81BD"/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5508625" y="209550"/>
            <a:ext cx="2133600" cy="274638"/>
          </a:xfrm>
          <a:prstGeom prst="rect">
            <a:avLst/>
          </a:prstGeom>
        </p:spPr>
        <p:txBody>
          <a:bodyPr vert="horz" wrap="square" lIns="77907" tIns="38953" rIns="77907" bIns="3895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5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6A3077F-8D70-45AE-A6FC-77EF7D864E21}" type="slidenum">
              <a:rPr lang="ru-RU" altLang="ru-RU" sz="2300"/>
              <a:pPr>
                <a:defRPr/>
              </a:pPr>
              <a:t>‹#›</a:t>
            </a:fld>
            <a:endParaRPr lang="ru-RU" altLang="ru-RU" sz="2300"/>
          </a:p>
        </p:txBody>
      </p:sp>
    </p:spTree>
    <p:extLst>
      <p:ext uri="{BB962C8B-B14F-4D97-AF65-F5344CB8AC3E}">
        <p14:creationId xmlns:p14="http://schemas.microsoft.com/office/powerpoint/2010/main" val="372654354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4297221A-2266-4904-8287-78D9774F941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049156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127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7CD5BFC-45C1-4243-8043-D30979A8A2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8787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2106222-BB23-45B2-A7B6-1ED0919446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887658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AE431871-C233-4E47-A18C-27CB8F03B6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9789759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231DFBFB-3496-470A-AEF1-5BA49D4A3B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30597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092FC44-399C-4FA5-9A21-D67BF5E839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5980177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EAF46B1-48D8-49BE-9A82-9960728204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850827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B250459-C1E9-418D-BD1C-86A872A3DB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2173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7383BB1-5836-41D9-85F1-DFE888EACB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817127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5D6F915-743B-4E6A-B45F-32443BA4B5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7402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270030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5" name="Текст 24"/>
          <p:cNvSpPr>
            <a:spLocks noGrp="1"/>
          </p:cNvSpPr>
          <p:nvPr>
            <p:ph type="body" sz="quarter" idx="13"/>
          </p:nvPr>
        </p:nvSpPr>
        <p:spPr>
          <a:xfrm>
            <a:off x="-1" y="1095586"/>
            <a:ext cx="9142413" cy="4047914"/>
          </a:xfrm>
          <a:prstGeom prst="rect">
            <a:avLst/>
          </a:prstGeom>
        </p:spPr>
        <p:txBody>
          <a:bodyPr lIns="180000" tIns="54000" rIns="108000" bIns="0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1pPr>
            <a:lvl2pPr marL="0" indent="268288">
              <a:spcBef>
                <a:spcPts val="0"/>
              </a:spcBef>
              <a:buFont typeface="Wingdings" pitchFamily="2" charset="2"/>
              <a:buChar char="§"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2pPr>
            <a:lvl3pPr marL="449263" indent="-180975">
              <a:spcBef>
                <a:spcPts val="0"/>
              </a:spcBef>
              <a:buFont typeface="Calibri" pitchFamily="34" charset="0"/>
              <a:buChar char="–"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3pPr>
            <a:lvl4pPr marL="266700" indent="0">
              <a:spcBef>
                <a:spcPts val="0"/>
              </a:spcBef>
              <a:buFont typeface="Wingdings" pitchFamily="2" charset="2"/>
              <a:buNone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4pPr>
            <a:lvl5pPr marL="266700" indent="-266700">
              <a:spcBef>
                <a:spcPts val="0"/>
              </a:spcBef>
              <a:buFont typeface="Wingdings" pitchFamily="2" charset="2"/>
              <a:buChar char="§"/>
              <a:defRPr sz="1400">
                <a:solidFill>
                  <a:schemeClr val="accent5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C2277FD-8040-44CB-81CB-33BDE3B3C9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933598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E4D3F33-E439-44E8-AE23-501F9C15C9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412426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41B8B711-C1D7-47F8-B502-5D564688FF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263510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D3D8A21-E8CE-4BFF-BE5A-BB4A981E79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85108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DCB4A24-FC50-42D6-BAEC-BE30853880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77373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7DCC1D93-000F-4CC9-824E-130211C1EE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329922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9D92C97-9C8F-4EEF-8BAF-34704B1934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14584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070328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6FCD103-95AF-4009-B4B3-9C4DD17AE3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748667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792682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2292841-9AB2-42E3-ACDD-3D0B3286B1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7020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A8BEBE8-D7B9-4299-9189-8C834D1986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386141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74D47DEF-D7A1-4BDB-B7A8-A96EE7798D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130623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A7CF58A-E9DF-4DE6-B958-B206A3869B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9908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2D02E75-8795-453C-9B57-857EC06F49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810300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D396528-0EDF-41BC-B36F-E8D92C5A16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333226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1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1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1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1"/>
                </a:solidFill>
              </a:defRPr>
            </a:lvl2pPr>
            <a:lvl3pPr marL="268288" indent="-268288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1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1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4C176DBF-B4BC-433D-8429-71339E794E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887321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8899843-A446-4A6A-84E7-1F9449F24E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448223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D754DD7-C21A-4D01-8BEF-6FE4C914EB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81152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rgbClr val="1E3685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rgbClr val="1E3685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7F4502C5-34CC-4206-9E51-F02AFC0734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559575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12F6D56-4083-4735-A281-3D8B4C0C53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242874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361589E-CAC7-4D38-A1A6-30797D5EF8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0166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обще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 txBox="1">
            <a:spLocks/>
          </p:cNvSpPr>
          <p:nvPr userDrawn="1"/>
        </p:nvSpPr>
        <p:spPr>
          <a:xfrm>
            <a:off x="5635625" y="220663"/>
            <a:ext cx="1970088" cy="206375"/>
          </a:xfrm>
          <a:prstGeom prst="rect">
            <a:avLst/>
          </a:prstGeom>
        </p:spPr>
        <p:txBody>
          <a:bodyPr lIns="66400" tIns="33200" rIns="66400" bIns="33200"/>
          <a:lstStyle>
            <a:lvl1pPr defTabSz="95726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ru-RU" altLang="ru-RU" sz="2500">
                <a:solidFill>
                  <a:srgbClr val="B6B6B8"/>
                </a:solidFill>
                <a:latin typeface="Trebuchet MS" pitchFamily="34" charset="0"/>
              </a:rPr>
              <a:t> </a:t>
            </a:r>
            <a:fld id="{1CD58162-DE6E-45DA-A39E-050C8A640710}" type="slidenum">
              <a:rPr lang="ru-RU" altLang="ru-RU" sz="2600" smtClean="0">
                <a:solidFill>
                  <a:srgbClr val="B6B6B8"/>
                </a:solidFill>
                <a:latin typeface="Trebuchet MS" pitchFamily="34" charset="0"/>
              </a:rPr>
              <a:pPr algn="r" eaLnBrk="1" hangingPunct="1">
                <a:defRPr/>
              </a:pPr>
              <a:t>‹#›</a:t>
            </a:fld>
            <a:endParaRPr lang="ru-RU" altLang="ru-RU" sz="2600">
              <a:solidFill>
                <a:srgbClr val="B6B6B8"/>
              </a:solidFill>
              <a:latin typeface="Trebuchet MS" pitchFamily="34" charset="0"/>
            </a:endParaRPr>
          </a:p>
        </p:txBody>
      </p:sp>
      <p:sp>
        <p:nvSpPr>
          <p:cNvPr id="7" name="Прямоугольник 7"/>
          <p:cNvSpPr/>
          <p:nvPr userDrawn="1"/>
        </p:nvSpPr>
        <p:spPr>
          <a:xfrm>
            <a:off x="977900" y="1873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17" tIns="40808" rIns="81617" bIns="40808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4F81BD"/>
              </a:solidFill>
            </a:endParaRPr>
          </a:p>
        </p:txBody>
      </p:sp>
      <p:sp>
        <p:nvSpPr>
          <p:cNvPr id="9" name="Объект 11"/>
          <p:cNvSpPr>
            <a:spLocks noGrp="1"/>
          </p:cNvSpPr>
          <p:nvPr>
            <p:ph sz="quarter" idx="25"/>
          </p:nvPr>
        </p:nvSpPr>
        <p:spPr>
          <a:xfrm>
            <a:off x="0" y="1221601"/>
            <a:ext cx="9144000" cy="3915947"/>
          </a:xfrm>
          <a:prstGeom prst="rect">
            <a:avLst/>
          </a:prstGeom>
        </p:spPr>
        <p:txBody>
          <a:bodyPr lIns="214754" tIns="30679" rIns="61358" bIns="38963"/>
          <a:lstStyle>
            <a:lvl1pPr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  <a:lvl2pPr marL="155580" indent="-155580">
              <a:buClr>
                <a:schemeClr val="accent2"/>
              </a:buClr>
              <a:buFont typeface="Wingdings" pitchFamily="2" charset="2"/>
              <a:buChar char="§"/>
              <a:defRPr sz="1200">
                <a:solidFill>
                  <a:schemeClr val="accent1">
                    <a:lumMod val="50000"/>
                  </a:schemeClr>
                </a:solidFill>
              </a:defRPr>
            </a:lvl2pPr>
            <a:lvl3pPr marL="385568" indent="-229987">
              <a:buClr>
                <a:schemeClr val="accent2"/>
              </a:buClr>
              <a:buFont typeface="Calibri" pitchFamily="34" charset="0"/>
              <a:buChar char="–"/>
              <a:defRPr sz="12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/>
          </p:nvPr>
        </p:nvSpPr>
        <p:spPr>
          <a:xfrm>
            <a:off x="1049101" y="221457"/>
            <a:ext cx="5915780" cy="402431"/>
          </a:xfrm>
          <a:prstGeom prst="rect">
            <a:avLst/>
          </a:prstGeom>
        </p:spPr>
        <p:txBody>
          <a:bodyPr lIns="77925" tIns="38963" rIns="77925" bIns="38963" anchor="ctr"/>
          <a:lstStyle>
            <a:lvl1pPr>
              <a:lnSpc>
                <a:spcPct val="70000"/>
              </a:lnSpc>
              <a:defRPr sz="2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27"/>
          </p:nvPr>
        </p:nvSpPr>
        <p:spPr>
          <a:xfrm>
            <a:off x="0" y="888553"/>
            <a:ext cx="9144000" cy="33971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77925" tIns="38963" rIns="77925" bIns="38963"/>
          <a:lstStyle>
            <a:lvl1pPr marL="154227" indent="0"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28"/>
          </p:nvPr>
        </p:nvSpPr>
        <p:spPr>
          <a:xfrm>
            <a:off x="5635625" y="220663"/>
            <a:ext cx="1970088" cy="206375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1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0C11CDA-8873-4349-B1DF-75185AC62D1F}" type="slidenum">
              <a:rPr lang="ru-RU" altLang="ru-RU" sz="2600"/>
              <a:pPr>
                <a:defRPr/>
              </a:pPr>
              <a:t>‹#›</a:t>
            </a:fld>
            <a:endParaRPr lang="ru-RU" altLang="ru-RU" sz="2600"/>
          </a:p>
        </p:txBody>
      </p:sp>
    </p:spTree>
    <p:extLst>
      <p:ext uri="{BB962C8B-B14F-4D97-AF65-F5344CB8AC3E}">
        <p14:creationId xmlns:p14="http://schemas.microsoft.com/office/powerpoint/2010/main" val="189590657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2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2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2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BF4941A-1318-4C33-B250-1A3413B1CD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048661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1174392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87776D9-1590-4B64-979C-89C6BD402A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848499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7313724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D4354E20-FA0B-48D9-8FA5-1C1886B6DF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026612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6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49B34CD5-D014-4CA0-BBDD-1C33BA6EDF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511320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35408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0341509-11C1-4698-9E1A-C73C94C04B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192780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16D2FAE-1954-4CA0-B290-6DED8A81C5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721469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B531B71-57AC-4797-84CC-42C0C7BE9B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8505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24909890 w 6566703"/>
              <a:gd name="T3" fmla="*/ 0 h 629367"/>
              <a:gd name="T4" fmla="*/ 23525190 w 6566703"/>
              <a:gd name="T5" fmla="*/ 338071 h 629367"/>
              <a:gd name="T6" fmla="*/ 0 w 6566703"/>
              <a:gd name="T7" fmla="*/ 338071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8294D30-A145-4913-9BF2-2FBAA55906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9422761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8738775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D617BFA6-6A2E-4239-8B04-543AF7E308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27957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051B04C4-1B70-461A-ADE0-B6A77D24C6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44230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320581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A3B516C-0663-48FB-8F8D-7A2EA1CD28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851672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76EE240-9893-493D-A3C8-209378F82D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10457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C6CBBBF-F7FA-47B3-8756-0803790B6C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157719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837918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E40F36AA-E5D7-477F-ADFF-2F736B516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38443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01558EA6-CD11-44DF-9009-6078085B9E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46638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36FC685-66C1-409C-859D-4348A5B1B9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501832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2537364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BB01333-FD08-402A-A38C-6A04E39DD5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062352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8638AF9-0976-4CCF-A8DC-C14DAD900B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08938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26DC60CF-07E9-4F48-B4ED-5F29393F6B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79988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6115129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CC33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7A274CBC-6CE1-4B5E-8C87-84F9A10C47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91347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CC339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7E7938D1-ADDC-49AA-A645-46ED292ADA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46162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36893EC3-2DBF-4478-8312-4A3947681E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070976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5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 </a:t>
            </a:r>
            <a:fld id="{29DE7052-DF2E-422A-8C74-8850315660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408380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880134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787B42D-827E-4C55-B774-F9266E07F2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542355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BC404D5-18CA-4BDA-95F1-C15B365755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954680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EF584D3-529F-4813-AED5-C399CBA3E2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8633704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</p:spPr>
        <p:txBody>
          <a:bodyPr/>
          <a:lstStyle>
            <a:lvl1pPr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CC39F8A-EE8F-40FD-8E89-A5B13814A9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292599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038331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0409234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4836488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717786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265047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6149894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894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60489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4690163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9642855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4FC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764168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8879825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5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6" name="Текст 4"/>
          <p:cNvSpPr txBox="1">
            <a:spLocks/>
          </p:cNvSpPr>
          <p:nvPr userDrawn="1"/>
        </p:nvSpPr>
        <p:spPr>
          <a:xfrm>
            <a:off x="3333750" y="896938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7" name="Текст 4"/>
          <p:cNvSpPr txBox="1">
            <a:spLocks/>
          </p:cNvSpPr>
          <p:nvPr userDrawn="1"/>
        </p:nvSpPr>
        <p:spPr>
          <a:xfrm>
            <a:off x="3333750" y="1489075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8" name="Текст 4"/>
          <p:cNvSpPr txBox="1">
            <a:spLocks/>
          </p:cNvSpPr>
          <p:nvPr userDrawn="1"/>
        </p:nvSpPr>
        <p:spPr>
          <a:xfrm>
            <a:off x="3333750" y="2081213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9" name="Текст 4"/>
          <p:cNvSpPr txBox="1">
            <a:spLocks/>
          </p:cNvSpPr>
          <p:nvPr userDrawn="1"/>
        </p:nvSpPr>
        <p:spPr>
          <a:xfrm>
            <a:off x="3333750" y="2671763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10" name="Текст 4"/>
          <p:cNvSpPr txBox="1">
            <a:spLocks/>
          </p:cNvSpPr>
          <p:nvPr userDrawn="1"/>
        </p:nvSpPr>
        <p:spPr>
          <a:xfrm>
            <a:off x="3333750" y="3263900"/>
            <a:ext cx="5816600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11" name="Текст 4"/>
          <p:cNvSpPr txBox="1">
            <a:spLocks/>
          </p:cNvSpPr>
          <p:nvPr userDrawn="1"/>
        </p:nvSpPr>
        <p:spPr>
          <a:xfrm>
            <a:off x="3333750" y="3856038"/>
            <a:ext cx="5811838" cy="438150"/>
          </a:xfrm>
          <a:prstGeom prst="rect">
            <a:avLst/>
          </a:prstGeom>
          <a:solidFill>
            <a:srgbClr val="ECECEC"/>
          </a:solidFill>
        </p:spPr>
        <p:txBody>
          <a:bodyPr lIns="77925" tIns="38963" rIns="77925" bIns="38963" anchor="ctr"/>
          <a:lstStyle>
            <a:lvl1pPr marL="151521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808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617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4254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2339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D8D8D8">
                    <a:lumMod val="50000"/>
                  </a:srgbClr>
                </a:solidFill>
              </a:rPr>
              <a:t>Заголовок</a:t>
            </a:r>
            <a:endParaRPr lang="ru-RU" dirty="0">
              <a:solidFill>
                <a:srgbClr val="D8D8D8">
                  <a:lumMod val="50000"/>
                </a:srgbClr>
              </a:solidFill>
            </a:endParaRPr>
          </a:p>
        </p:txBody>
      </p:sp>
      <p:sp>
        <p:nvSpPr>
          <p:cNvPr id="12" name="Текст 43"/>
          <p:cNvSpPr txBox="1">
            <a:spLocks/>
          </p:cNvSpPr>
          <p:nvPr userDrawn="1"/>
        </p:nvSpPr>
        <p:spPr>
          <a:xfrm>
            <a:off x="3167063" y="2673350"/>
            <a:ext cx="166687" cy="436563"/>
          </a:xfrm>
          <a:prstGeom prst="rect">
            <a:avLst/>
          </a:prstGeom>
          <a:solidFill>
            <a:srgbClr val="CC3399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3" name="Текст 43"/>
          <p:cNvSpPr txBox="1">
            <a:spLocks/>
          </p:cNvSpPr>
          <p:nvPr userDrawn="1"/>
        </p:nvSpPr>
        <p:spPr>
          <a:xfrm>
            <a:off x="3167063" y="2081213"/>
            <a:ext cx="166687" cy="438150"/>
          </a:xfrm>
          <a:prstGeom prst="rect">
            <a:avLst/>
          </a:prstGeom>
          <a:solidFill>
            <a:srgbClr val="FF0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4" name="Текст 43"/>
          <p:cNvSpPr txBox="1">
            <a:spLocks/>
          </p:cNvSpPr>
          <p:nvPr userDrawn="1"/>
        </p:nvSpPr>
        <p:spPr>
          <a:xfrm>
            <a:off x="3167063" y="1490663"/>
            <a:ext cx="166687" cy="436562"/>
          </a:xfrm>
          <a:prstGeom prst="rect">
            <a:avLst/>
          </a:prstGeom>
          <a:solidFill>
            <a:srgbClr val="0000FF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5" name="Текст 43"/>
          <p:cNvSpPr txBox="1">
            <a:spLocks/>
          </p:cNvSpPr>
          <p:nvPr userDrawn="1"/>
        </p:nvSpPr>
        <p:spPr>
          <a:xfrm>
            <a:off x="3167063" y="898525"/>
            <a:ext cx="166687" cy="438150"/>
          </a:xfrm>
          <a:prstGeom prst="rect">
            <a:avLst/>
          </a:prstGeom>
          <a:solidFill>
            <a:srgbClr val="FFC00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6" name="Текст 43"/>
          <p:cNvSpPr txBox="1">
            <a:spLocks/>
          </p:cNvSpPr>
          <p:nvPr userDrawn="1"/>
        </p:nvSpPr>
        <p:spPr>
          <a:xfrm>
            <a:off x="3167063" y="3263900"/>
            <a:ext cx="166687" cy="438150"/>
          </a:xfrm>
          <a:prstGeom prst="rect">
            <a:avLst/>
          </a:prstGeom>
          <a:solidFill>
            <a:srgbClr val="6600CC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sp>
        <p:nvSpPr>
          <p:cNvPr id="17" name="Текст 43"/>
          <p:cNvSpPr txBox="1">
            <a:spLocks/>
          </p:cNvSpPr>
          <p:nvPr userDrawn="1"/>
        </p:nvSpPr>
        <p:spPr>
          <a:xfrm>
            <a:off x="3167063" y="3856038"/>
            <a:ext cx="166687" cy="436562"/>
          </a:xfrm>
          <a:prstGeom prst="rect">
            <a:avLst/>
          </a:prstGeom>
          <a:solidFill>
            <a:srgbClr val="92D050"/>
          </a:solidFill>
        </p:spPr>
        <p:txBody>
          <a:bodyPr lIns="77925" tIns="38963" rIns="77925" bIns="38963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>
                <a:solidFill>
                  <a:srgbClr val="363636"/>
                </a:solidFill>
              </a:rPr>
              <a:t>.</a:t>
            </a:r>
            <a:endParaRPr lang="ru-RU" dirty="0">
              <a:solidFill>
                <a:srgbClr val="363636"/>
              </a:solidFill>
            </a:endParaRPr>
          </a:p>
        </p:txBody>
      </p:sp>
      <p:grpSp>
        <p:nvGrpSpPr>
          <p:cNvPr id="18" name="Группа 33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20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937" cy="3037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079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1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grpSp>
        <p:nvGrpSpPr>
          <p:cNvPr id="12" name="Группа 33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3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4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Текст 4"/>
          <p:cNvSpPr>
            <a:spLocks noGrp="1"/>
          </p:cNvSpPr>
          <p:nvPr>
            <p:ph type="body" sz="quarter" idx="12"/>
          </p:nvPr>
        </p:nvSpPr>
        <p:spPr>
          <a:xfrm>
            <a:off x="3167844" y="89773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13"/>
          </p:nvPr>
        </p:nvSpPr>
        <p:spPr>
          <a:xfrm>
            <a:off x="3167844" y="148931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Текст 4"/>
          <p:cNvSpPr>
            <a:spLocks noGrp="1"/>
          </p:cNvSpPr>
          <p:nvPr>
            <p:ph type="body" sz="quarter" idx="14"/>
          </p:nvPr>
        </p:nvSpPr>
        <p:spPr>
          <a:xfrm>
            <a:off x="3167844" y="208089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Текст 4"/>
          <p:cNvSpPr>
            <a:spLocks noGrp="1"/>
          </p:cNvSpPr>
          <p:nvPr>
            <p:ph type="body" sz="quarter" idx="15"/>
          </p:nvPr>
        </p:nvSpPr>
        <p:spPr>
          <a:xfrm>
            <a:off x="3167844" y="2672471"/>
            <a:ext cx="5974692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Текст 4"/>
          <p:cNvSpPr>
            <a:spLocks noGrp="1"/>
          </p:cNvSpPr>
          <p:nvPr>
            <p:ph type="body" sz="quarter" idx="16"/>
          </p:nvPr>
        </p:nvSpPr>
        <p:spPr>
          <a:xfrm>
            <a:off x="3167844" y="3264050"/>
            <a:ext cx="5978273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Текст 4"/>
          <p:cNvSpPr>
            <a:spLocks noGrp="1"/>
          </p:cNvSpPr>
          <p:nvPr>
            <p:ph type="body" sz="quarter" idx="17"/>
          </p:nvPr>
        </p:nvSpPr>
        <p:spPr>
          <a:xfrm>
            <a:off x="3167845" y="3855631"/>
            <a:ext cx="5974690" cy="438141"/>
          </a:xfrm>
          <a:prstGeom prst="rect">
            <a:avLst/>
          </a:prstGeom>
          <a:solidFill>
            <a:srgbClr val="ECECEC"/>
          </a:solidFill>
        </p:spPr>
        <p:txBody>
          <a:bodyPr lIns="252000" tIns="38963" rIns="77925" bIns="38963" anchor="ctr"/>
          <a:lstStyle>
            <a:lvl1pPr marL="151521" indent="0">
              <a:lnSpc>
                <a:spcPct val="80000"/>
              </a:lnSpc>
              <a:spcBef>
                <a:spcPts val="0"/>
              </a:spcBef>
              <a:buNone/>
              <a:defRPr sz="16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08084" indent="0">
              <a:buNone/>
              <a:defRPr/>
            </a:lvl2pPr>
            <a:lvl3pPr marL="816170" indent="0">
              <a:buNone/>
              <a:defRPr/>
            </a:lvl3pPr>
            <a:lvl4pPr marL="1224254" indent="0">
              <a:buNone/>
              <a:defRPr/>
            </a:lvl4pPr>
            <a:lvl5pPr marL="1632339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46377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798405"/>
            <a:ext cx="2736850" cy="2799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679181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641093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letkina\Documents\templ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255588" y="84138"/>
            <a:ext cx="53816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0"/>
          <p:cNvSpPr/>
          <p:nvPr userDrawn="1"/>
        </p:nvSpPr>
        <p:spPr>
          <a:xfrm>
            <a:off x="971550" y="158750"/>
            <a:ext cx="46038" cy="541338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08" tIns="40803" rIns="81608" bIns="40803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4F81BD"/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5508625" y="209550"/>
            <a:ext cx="2133600" cy="274638"/>
          </a:xfrm>
          <a:prstGeom prst="rect">
            <a:avLst/>
          </a:prstGeom>
        </p:spPr>
        <p:txBody>
          <a:bodyPr vert="horz" wrap="square" lIns="77907" tIns="38953" rIns="77907" bIns="3895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5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6A3077F-8D70-45AE-A6FC-77EF7D864E21}" type="slidenum">
              <a:rPr lang="ru-RU" altLang="ru-RU" sz="2300"/>
              <a:pPr>
                <a:defRPr/>
              </a:pPr>
              <a:t>‹#›</a:t>
            </a:fld>
            <a:endParaRPr lang="ru-RU" altLang="ru-RU" sz="2300"/>
          </a:p>
        </p:txBody>
      </p:sp>
    </p:spTree>
    <p:extLst>
      <p:ext uri="{BB962C8B-B14F-4D97-AF65-F5344CB8AC3E}">
        <p14:creationId xmlns:p14="http://schemas.microsoft.com/office/powerpoint/2010/main" val="90916992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270030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5" name="Текст 24"/>
          <p:cNvSpPr>
            <a:spLocks noGrp="1"/>
          </p:cNvSpPr>
          <p:nvPr>
            <p:ph type="body" sz="quarter" idx="13"/>
          </p:nvPr>
        </p:nvSpPr>
        <p:spPr>
          <a:xfrm>
            <a:off x="-1" y="1095586"/>
            <a:ext cx="9142413" cy="4047914"/>
          </a:xfrm>
          <a:prstGeom prst="rect">
            <a:avLst/>
          </a:prstGeom>
        </p:spPr>
        <p:txBody>
          <a:bodyPr lIns="180000" tIns="54000" rIns="108000" bIns="0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1pPr>
            <a:lvl2pPr marL="0" indent="268288">
              <a:spcBef>
                <a:spcPts val="0"/>
              </a:spcBef>
              <a:buFont typeface="Wingdings" pitchFamily="2" charset="2"/>
              <a:buChar char="§"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2pPr>
            <a:lvl3pPr marL="449263" indent="-180975">
              <a:spcBef>
                <a:spcPts val="0"/>
              </a:spcBef>
              <a:buFont typeface="Calibri" pitchFamily="34" charset="0"/>
              <a:buChar char="–"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3pPr>
            <a:lvl4pPr marL="266700" indent="0">
              <a:spcBef>
                <a:spcPts val="0"/>
              </a:spcBef>
              <a:buFont typeface="Wingdings" pitchFamily="2" charset="2"/>
              <a:buNone/>
              <a:defRPr sz="1600">
                <a:solidFill>
                  <a:schemeClr val="accent5">
                    <a:lumMod val="75000"/>
                    <a:lumOff val="25000"/>
                  </a:schemeClr>
                </a:solidFill>
              </a:defRPr>
            </a:lvl4pPr>
            <a:lvl5pPr marL="266700" indent="-266700">
              <a:spcBef>
                <a:spcPts val="0"/>
              </a:spcBef>
              <a:buFont typeface="Wingdings" pitchFamily="2" charset="2"/>
              <a:buChar char="§"/>
              <a:defRPr sz="1400">
                <a:solidFill>
                  <a:schemeClr val="accent5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C2277FD-8040-44CB-81CB-33BDE3B3C9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21089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A8BEBE8-D7B9-4299-9189-8C834D1986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684053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обще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 txBox="1">
            <a:spLocks/>
          </p:cNvSpPr>
          <p:nvPr userDrawn="1"/>
        </p:nvSpPr>
        <p:spPr>
          <a:xfrm>
            <a:off x="5635625" y="220663"/>
            <a:ext cx="1970088" cy="206375"/>
          </a:xfrm>
          <a:prstGeom prst="rect">
            <a:avLst/>
          </a:prstGeom>
        </p:spPr>
        <p:txBody>
          <a:bodyPr lIns="66400" tIns="33200" rIns="66400" bIns="33200"/>
          <a:lstStyle>
            <a:lvl1pPr defTabSz="957263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ru-RU" altLang="ru-RU" sz="2500">
                <a:solidFill>
                  <a:srgbClr val="B6B6B8"/>
                </a:solidFill>
                <a:latin typeface="Trebuchet MS" pitchFamily="34" charset="0"/>
              </a:rPr>
              <a:t> </a:t>
            </a:r>
            <a:fld id="{1CD58162-DE6E-45DA-A39E-050C8A640710}" type="slidenum">
              <a:rPr lang="ru-RU" altLang="ru-RU" sz="2600" smtClean="0">
                <a:solidFill>
                  <a:srgbClr val="B6B6B8"/>
                </a:solidFill>
                <a:latin typeface="Trebuchet MS" pitchFamily="34" charset="0"/>
              </a:rPr>
              <a:pPr algn="r" eaLnBrk="1" hangingPunct="1">
                <a:defRPr/>
              </a:pPr>
              <a:t>‹#›</a:t>
            </a:fld>
            <a:endParaRPr lang="ru-RU" altLang="ru-RU" sz="2600">
              <a:solidFill>
                <a:srgbClr val="B6B6B8"/>
              </a:solidFill>
              <a:latin typeface="Trebuchet MS" pitchFamily="34" charset="0"/>
            </a:endParaRPr>
          </a:p>
        </p:txBody>
      </p:sp>
      <p:sp>
        <p:nvSpPr>
          <p:cNvPr id="7" name="Прямоугольник 7"/>
          <p:cNvSpPr/>
          <p:nvPr userDrawn="1"/>
        </p:nvSpPr>
        <p:spPr>
          <a:xfrm>
            <a:off x="977900" y="1873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17" tIns="40808" rIns="81617" bIns="40808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4F81BD"/>
              </a:solidFill>
            </a:endParaRPr>
          </a:p>
        </p:txBody>
      </p:sp>
      <p:sp>
        <p:nvSpPr>
          <p:cNvPr id="9" name="Объект 11"/>
          <p:cNvSpPr>
            <a:spLocks noGrp="1"/>
          </p:cNvSpPr>
          <p:nvPr>
            <p:ph sz="quarter" idx="25"/>
          </p:nvPr>
        </p:nvSpPr>
        <p:spPr>
          <a:xfrm>
            <a:off x="0" y="1221601"/>
            <a:ext cx="9144000" cy="3915947"/>
          </a:xfrm>
          <a:prstGeom prst="rect">
            <a:avLst/>
          </a:prstGeom>
        </p:spPr>
        <p:txBody>
          <a:bodyPr lIns="214754" tIns="30679" rIns="61358" bIns="38963"/>
          <a:lstStyle>
            <a:lvl1pPr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  <a:lvl2pPr marL="155580" indent="-155580">
              <a:buClr>
                <a:schemeClr val="accent2"/>
              </a:buClr>
              <a:buFont typeface="Wingdings" pitchFamily="2" charset="2"/>
              <a:buChar char="§"/>
              <a:defRPr sz="1200">
                <a:solidFill>
                  <a:schemeClr val="accent1">
                    <a:lumMod val="50000"/>
                  </a:schemeClr>
                </a:solidFill>
              </a:defRPr>
            </a:lvl2pPr>
            <a:lvl3pPr marL="385568" indent="-229987">
              <a:buClr>
                <a:schemeClr val="accent2"/>
              </a:buClr>
              <a:buFont typeface="Calibri" pitchFamily="34" charset="0"/>
              <a:buChar char="–"/>
              <a:defRPr sz="12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6"/>
          </p:nvPr>
        </p:nvSpPr>
        <p:spPr>
          <a:xfrm>
            <a:off x="1049101" y="221457"/>
            <a:ext cx="5915780" cy="402431"/>
          </a:xfrm>
          <a:prstGeom prst="rect">
            <a:avLst/>
          </a:prstGeom>
        </p:spPr>
        <p:txBody>
          <a:bodyPr lIns="77925" tIns="38963" rIns="77925" bIns="38963" anchor="ctr"/>
          <a:lstStyle>
            <a:lvl1pPr>
              <a:lnSpc>
                <a:spcPct val="70000"/>
              </a:lnSpc>
              <a:defRPr sz="2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27"/>
          </p:nvPr>
        </p:nvSpPr>
        <p:spPr>
          <a:xfrm>
            <a:off x="0" y="888553"/>
            <a:ext cx="9144000" cy="33971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77925" tIns="38963" rIns="77925" bIns="38963"/>
          <a:lstStyle>
            <a:lvl1pPr marL="154227" indent="0"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28"/>
          </p:nvPr>
        </p:nvSpPr>
        <p:spPr>
          <a:xfrm>
            <a:off x="5635625" y="220663"/>
            <a:ext cx="1970088" cy="206375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1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0C11CDA-8873-4349-B1DF-75185AC62D1F}" type="slidenum">
              <a:rPr lang="ru-RU" altLang="ru-RU" sz="2600"/>
              <a:pPr>
                <a:defRPr/>
              </a:pPr>
              <a:t>‹#›</a:t>
            </a:fld>
            <a:endParaRPr lang="ru-RU" altLang="ru-RU" sz="2600"/>
          </a:p>
        </p:txBody>
      </p:sp>
    </p:spTree>
    <p:extLst>
      <p:ext uri="{BB962C8B-B14F-4D97-AF65-F5344CB8AC3E}">
        <p14:creationId xmlns:p14="http://schemas.microsoft.com/office/powerpoint/2010/main" val="1600207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1AFABD5-3F49-4B3F-A736-2361CBAD92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492000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24909890 w 6566703"/>
              <a:gd name="T3" fmla="*/ 0 h 629367"/>
              <a:gd name="T4" fmla="*/ 23525190 w 6566703"/>
              <a:gd name="T5" fmla="*/ 338071 h 629367"/>
              <a:gd name="T6" fmla="*/ 0 w 6566703"/>
              <a:gd name="T7" fmla="*/ 338071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>
              <a:solidFill>
                <a:srgbClr val="6D6E7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>
                <a:solidFill>
                  <a:srgbClr val="6D6E71"/>
                </a:solidFill>
              </a:rPr>
              <a:t> </a:t>
            </a:r>
            <a:fld id="{08294D30-A145-4913-9BF2-2FBAA5590605}" type="slidenum">
              <a:rPr lang="ru-RU" altLang="ru-RU">
                <a:solidFill>
                  <a:srgbClr val="6D6E71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6D6E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44394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36FC685-66C1-409C-859D-4348A5B1B9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8628084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787B42D-827E-4C55-B774-F9266E07F2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1524178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80114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A63D0532-C734-469A-8267-3F1C3FB3D4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01957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A1BF74B5-85E1-477C-82CB-52B6B801A1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8662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D993B50-D42D-417E-A04B-56022E9E60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1999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A58EE1B2-78DA-4D90-AC7B-24D1295197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0936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79BB2BDA-E88B-4D1B-98A5-6ED59A76B6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6354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D85024C-DBD9-4E2F-981C-3ABD0453B2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0707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1AD2956-25F4-4907-AF08-5C7CF9EFCA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7560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EFC4D0D-488F-4FB0-BC65-046117EAF3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546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8228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5846986-9C22-4E84-AB57-E87EAC6A00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4162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69BF3FE-15F0-422B-8B37-0A593B315B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84343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AD24DC6D-E278-465D-8B5E-F84A38E291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15196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DC3070B-7EBA-4792-A74E-221648F07A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5130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9ABCA5A-544A-4054-9347-5C25456AB3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41657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B6A8B62-88F7-4C55-8E2B-84191DF695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30286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46E32E5-1291-42EC-A3F8-37D0B1C2D6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19474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D3481CC-5AD5-4F22-8D25-9E6B9FE5D6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42414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699306E-AE14-4BB3-A109-A4FC96E3B9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54162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1334834-BBC7-49C2-9373-BB4091F2A9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88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55152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C5F58B6-5943-402F-9F7D-D9B45165D2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30510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0F0228C-61E6-464F-A279-96078A0090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09613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8831195 w 6566703"/>
              <a:gd name="T3" fmla="*/ 0 h 629367"/>
              <a:gd name="T4" fmla="*/ 8340283 w 6566703"/>
              <a:gd name="T5" fmla="*/ 548185 h 629367"/>
              <a:gd name="T6" fmla="*/ 0 w 6566703"/>
              <a:gd name="T7" fmla="*/ 548185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39A795F-CEB1-4B71-A84B-971F77F3A4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96236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одним вырезанным углом 223"/>
          <p:cNvSpPr>
            <a:spLocks/>
          </p:cNvSpPr>
          <p:nvPr userDrawn="1"/>
        </p:nvSpPr>
        <p:spPr bwMode="auto">
          <a:xfrm>
            <a:off x="982663" y="339725"/>
            <a:ext cx="7615237" cy="587375"/>
          </a:xfrm>
          <a:custGeom>
            <a:avLst/>
            <a:gdLst>
              <a:gd name="T0" fmla="*/ 0 w 6566703"/>
              <a:gd name="T1" fmla="*/ 0 h 629367"/>
              <a:gd name="T2" fmla="*/ 33499930 w 6566703"/>
              <a:gd name="T3" fmla="*/ 0 h 629367"/>
              <a:gd name="T4" fmla="*/ 31637724 w 6566703"/>
              <a:gd name="T5" fmla="*/ 294464 h 629367"/>
              <a:gd name="T6" fmla="*/ 0 w 6566703"/>
              <a:gd name="T7" fmla="*/ 294464 h 629367"/>
              <a:gd name="T8" fmla="*/ 0 w 6566703"/>
              <a:gd name="T9" fmla="*/ 0 h 629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566703" h="629367">
                <a:moveTo>
                  <a:pt x="0" y="0"/>
                </a:moveTo>
                <a:lnTo>
                  <a:pt x="6566703" y="0"/>
                </a:lnTo>
                <a:lnTo>
                  <a:pt x="6201670" y="629367"/>
                </a:lnTo>
                <a:lnTo>
                  <a:pt x="0" y="629367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8000" tIns="108000" rIns="108000" bIns="108000">
            <a:spAutoFit/>
          </a:bodyPr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982800" y="339725"/>
            <a:ext cx="7621450" cy="587375"/>
          </a:xfrm>
          <a:prstGeom prst="rect">
            <a:avLst/>
          </a:prstGeom>
        </p:spPr>
        <p:txBody>
          <a:bodyPr anchor="ctr"/>
          <a:lstStyle>
            <a:lvl1pPr marL="85725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8B92336-95B8-48E5-B686-9E57EFF690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4433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867836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81184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B6B6B8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20CE662-A0EC-45A8-B362-9782495141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91045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74650" indent="-2857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C92EAE5-6EB8-4700-A9BC-2A88A80898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4443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85750" indent="-28575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9FF848A-D884-439D-B3B2-62711544BE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4113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342900" indent="-34290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85750" indent="-28575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D4D183E-8646-40BD-AC85-146358B358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64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22504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85750" indent="-285750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4C3F000-F8DC-458F-8D86-E3F03E0C14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7807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79664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74650" indent="-2857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74650" indent="-2857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4A0DC8D6-9EFF-40F5-8ABA-A6688E80D2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44415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7544009-242B-456F-B10E-15435BD513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37535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DB7891A-21B9-45BE-A678-A6CB3FC12E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30417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27423971-8244-472F-89EF-0BB3A8040A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27832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1973389-E761-41C1-9A1E-C61E3AF035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28640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99F01F5-E317-48B3-8C1C-2A3D07584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9640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96421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9BBC349-356E-47E6-AB18-940F909CCA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17830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0082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BC92B8B2-F913-4449-B8C9-DAFDA91DD0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15023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5996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267842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29407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49F9A6A0-0CBC-4386-9127-35AC7EB43D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00413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6ACEB32-4468-4587-9ED4-0C13FDAD41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93165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D64E2C9-4347-4E58-B8EA-771CF63329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9292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97FC8F6-6EC7-437E-AEDE-56B2EED752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72990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F52A58A-3256-48FB-B5B5-0BB2FFACFC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8638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E857C6C7-4F22-42BB-A547-3E9D4DDE05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63076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634B34E-1DA9-4C9B-B456-2458E37F10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98652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4746D16-7387-48E7-BE97-13052B29D1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11628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92D037A-0E62-4F97-9925-F4EF8D7FE4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793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078155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40F70E4-497B-4935-AF21-BC643A57CD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04962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7432E9C-E58C-4C36-97A4-645A880A56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41866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3E97846-B8C2-4EA9-B5F3-ED8B321F8E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38713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2744D052-52E3-471D-A21F-1DB243E9EA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95406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328878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306852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FA19F71-8C17-4AEB-A480-404B85D502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98808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2F68AA8-4ED7-4A72-A338-AE39C6B7D6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09132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55BCC9F-2D66-4D05-9FC4-07F4D8F6A2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27441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DCCDAC08-5E1A-4A8B-97A8-51851C656E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1284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4FC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093513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837A5EFA-D292-4C39-8704-04B5B86DD9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54838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7EDD464-D504-49FE-84D4-968857A02F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071999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783FE4D-929A-446A-8BCE-853F05B06B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4221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2B9DAFF7-4E28-4E1D-B783-51B25C8A39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87281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0A754B8D-4441-44A6-8729-587C43FC45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34609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4260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24"/>
          <p:cNvSpPr>
            <a:spLocks noGrp="1"/>
          </p:cNvSpPr>
          <p:nvPr>
            <p:ph type="body" sz="quarter" idx="13"/>
          </p:nvPr>
        </p:nvSpPr>
        <p:spPr>
          <a:xfrm>
            <a:off x="-15611" y="1779662"/>
            <a:ext cx="3003435" cy="1800200"/>
          </a:xfrm>
          <a:prstGeom prst="rect">
            <a:avLst/>
          </a:prstGeom>
          <a:solidFill>
            <a:schemeClr val="accent2"/>
          </a:solidFill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1779662"/>
            <a:ext cx="5976937" cy="1800200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10C03C34-D446-40D2-99B2-76A6BC0F27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25394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6" name="Текст 24"/>
          <p:cNvSpPr>
            <a:spLocks noGrp="1"/>
          </p:cNvSpPr>
          <p:nvPr>
            <p:ph type="body" sz="quarter" idx="13"/>
          </p:nvPr>
        </p:nvSpPr>
        <p:spPr>
          <a:xfrm>
            <a:off x="251332" y="1743658"/>
            <a:ext cx="2412456" cy="2412456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bg2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bg2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bg2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4"/>
          <p:cNvSpPr>
            <a:spLocks noGrp="1"/>
          </p:cNvSpPr>
          <p:nvPr>
            <p:ph type="body" sz="quarter" idx="14"/>
          </p:nvPr>
        </p:nvSpPr>
        <p:spPr>
          <a:xfrm>
            <a:off x="3167063" y="2139890"/>
            <a:ext cx="5976937" cy="1656184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4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CB9943B-F54C-4F9F-BBCE-687C952EC0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10695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3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CE0A500-5AAD-4D0B-A6AC-832EDAD0C4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15925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accent2"/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B8C73E0-A6A3-4B45-80BD-EDF29E4B3B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74314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5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5990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2"/>
          <p:cNvSpPr/>
          <p:nvPr userDrawn="1"/>
        </p:nvSpPr>
        <p:spPr>
          <a:xfrm>
            <a:off x="3167063" y="898525"/>
            <a:ext cx="5975350" cy="3375025"/>
          </a:xfrm>
          <a:prstGeom prst="rect">
            <a:avLst/>
          </a:prstGeom>
          <a:solidFill>
            <a:schemeClr val="accent6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anchor="ctr"/>
          <a:lstStyle/>
          <a:p>
            <a:pPr marL="435919" indent="-285750" defTabSz="816169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>
              <a:solidFill>
                <a:srgbClr val="363636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 userDrawn="1"/>
        </p:nvSpPr>
        <p:spPr bwMode="auto">
          <a:xfrm>
            <a:off x="3167063" y="0"/>
            <a:ext cx="5976937" cy="735013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 userDrawn="1"/>
        </p:nvSpPr>
        <p:spPr bwMode="auto">
          <a:xfrm>
            <a:off x="3167063" y="4487863"/>
            <a:ext cx="5978525" cy="676275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7916" tIns="38958" rIns="77916" bIns="38958" anchor="ctr"/>
          <a:lstStyle>
            <a:lvl1pPr marL="457200" defTabSz="8159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159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159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159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159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z="1600">
              <a:solidFill>
                <a:srgbClr val="9B9B9B"/>
              </a:solidFill>
              <a:latin typeface="Calibri" pitchFamily="34" charset="0"/>
            </a:endParaRPr>
          </a:p>
        </p:txBody>
      </p:sp>
      <p:sp>
        <p:nvSpPr>
          <p:cNvPr id="10" name="Прямоугольник 33"/>
          <p:cNvSpPr/>
          <p:nvPr userDrawn="1"/>
        </p:nvSpPr>
        <p:spPr>
          <a:xfrm>
            <a:off x="3178175" y="900113"/>
            <a:ext cx="185738" cy="1979612"/>
          </a:xfrm>
          <a:prstGeom prst="rect">
            <a:avLst/>
          </a:prstGeom>
          <a:solidFill>
            <a:srgbClr val="1E3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11" name="Группа 20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12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Текст 2"/>
          <p:cNvSpPr>
            <a:spLocks noGrp="1"/>
          </p:cNvSpPr>
          <p:nvPr>
            <p:ph type="body" sz="quarter" idx="10"/>
          </p:nvPr>
        </p:nvSpPr>
        <p:spPr>
          <a:xfrm>
            <a:off x="142875" y="4551970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Текст 2"/>
          <p:cNvSpPr>
            <a:spLocks noGrp="1"/>
          </p:cNvSpPr>
          <p:nvPr>
            <p:ph type="body" sz="quarter" idx="11"/>
          </p:nvPr>
        </p:nvSpPr>
        <p:spPr>
          <a:xfrm>
            <a:off x="142875" y="4803998"/>
            <a:ext cx="2736850" cy="2520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accent4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>
          <a:xfrm>
            <a:off x="3527238" y="951570"/>
            <a:ext cx="5329238" cy="1527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5076056" y="3183818"/>
            <a:ext cx="3852045" cy="39596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Текст 3"/>
          <p:cNvSpPr>
            <a:spLocks noGrp="1"/>
          </p:cNvSpPr>
          <p:nvPr>
            <p:ph type="body" sz="quarter" idx="14"/>
          </p:nvPr>
        </p:nvSpPr>
        <p:spPr>
          <a:xfrm>
            <a:off x="5076056" y="3595187"/>
            <a:ext cx="3872774" cy="63188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800" b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92642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/>
          <p:nvPr userDrawn="1"/>
        </p:nvSpPr>
        <p:spPr>
          <a:xfrm>
            <a:off x="3167063" y="0"/>
            <a:ext cx="5976937" cy="51435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16" tIns="38958" rIns="77916" bIns="38958" anchor="ctr"/>
          <a:lstStyle/>
          <a:p>
            <a:pPr marL="457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3132138" y="1779588"/>
            <a:ext cx="5989637" cy="1219200"/>
          </a:xfrm>
          <a:prstGeom prst="rect">
            <a:avLst/>
          </a:prstGeom>
        </p:spPr>
        <p:txBody>
          <a:bodyPr lIns="77916" tIns="38958" rIns="77916" bIns="38958"/>
          <a:lstStyle>
            <a:lvl1pPr algn="ctr" defTabSz="957829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СПАСИБО ЗА ВНИМАНИЕ!</a:t>
            </a:r>
          </a:p>
        </p:txBody>
      </p:sp>
      <p:grpSp>
        <p:nvGrpSpPr>
          <p:cNvPr id="4" name="Группа 17"/>
          <p:cNvGrpSpPr>
            <a:grpSpLocks/>
          </p:cNvGrpSpPr>
          <p:nvPr userDrawn="1"/>
        </p:nvGrpSpPr>
        <p:grpSpPr bwMode="auto">
          <a:xfrm>
            <a:off x="611188" y="1276350"/>
            <a:ext cx="1836737" cy="2663825"/>
            <a:chOff x="611561" y="1275605"/>
            <a:chExt cx="1836204" cy="2664297"/>
          </a:xfrm>
        </p:grpSpPr>
        <p:pic>
          <p:nvPicPr>
            <p:cNvPr id="5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21515" t="10227" r="56149" b="2703"/>
            <a:stretch/>
          </p:blipFill>
          <p:spPr bwMode="auto">
            <a:xfrm>
              <a:off x="658454" y="1275605"/>
              <a:ext cx="1789310" cy="19616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Picture 2" descr="\\172.16.16.2\User Data\DVK\ОСА\КАРТИНКИ\новый лого\logoforbetamks2.png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629" t="47324" r="19650" b="20363"/>
            <a:stretch>
              <a:fillRect/>
            </a:stretch>
          </p:blipFill>
          <p:spPr bwMode="auto">
            <a:xfrm>
              <a:off x="611561" y="3288460"/>
              <a:ext cx="1836204" cy="651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48491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22"/>
          <p:cNvSpPr>
            <a:spLocks noGrp="1"/>
          </p:cNvSpPr>
          <p:nvPr>
            <p:ph type="title"/>
          </p:nvPr>
        </p:nvSpPr>
        <p:spPr>
          <a:xfrm>
            <a:off x="1007603" y="87474"/>
            <a:ext cx="5789803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D3CAC64-9B96-4D87-9333-1F6CCB3711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362884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23502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9144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051D00C-745A-4349-9926-26CCFF3EA7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18912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2" y="1095586"/>
            <a:ext cx="8242821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5A12A57-F41A-422A-B6C1-6C9FB0857A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804892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527647"/>
            <a:ext cx="3672408" cy="756084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24"/>
          <p:cNvSpPr>
            <a:spLocks noGrp="1"/>
          </p:cNvSpPr>
          <p:nvPr>
            <p:ph type="body" sz="quarter" idx="14"/>
          </p:nvPr>
        </p:nvSpPr>
        <p:spPr>
          <a:xfrm>
            <a:off x="5454674" y="1527634"/>
            <a:ext cx="3672408" cy="756041"/>
          </a:xfrm>
          <a:prstGeom prst="rect">
            <a:avLst/>
          </a:prstGeom>
        </p:spPr>
        <p:txBody>
          <a:bodyPr lIns="180000" tIns="54000" rIns="180000" bIns="0" anchor="ctr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5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C538FB4C-0BDD-4B64-A758-4852BBA35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53607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Текст 24"/>
          <p:cNvSpPr>
            <a:spLocks noGrp="1"/>
          </p:cNvSpPr>
          <p:nvPr>
            <p:ph type="body" sz="quarter" idx="13"/>
          </p:nvPr>
        </p:nvSpPr>
        <p:spPr>
          <a:xfrm>
            <a:off x="899593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24"/>
          <p:cNvSpPr>
            <a:spLocks noGrp="1"/>
          </p:cNvSpPr>
          <p:nvPr>
            <p:ph type="body" sz="quarter" idx="15"/>
          </p:nvPr>
        </p:nvSpPr>
        <p:spPr>
          <a:xfrm>
            <a:off x="185718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6"/>
          </p:nvPr>
        </p:nvSpPr>
        <p:spPr>
          <a:xfrm>
            <a:off x="5472100" y="1743658"/>
            <a:ext cx="3672408" cy="756084"/>
          </a:xfrm>
          <a:prstGeom prst="rect">
            <a:avLst/>
          </a:prstGeom>
        </p:spPr>
        <p:txBody>
          <a:bodyPr lIns="180000" tIns="54000" rIns="18000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24"/>
          <p:cNvSpPr>
            <a:spLocks noGrp="1"/>
          </p:cNvSpPr>
          <p:nvPr>
            <p:ph type="body" sz="quarter" idx="17"/>
          </p:nvPr>
        </p:nvSpPr>
        <p:spPr>
          <a:xfrm>
            <a:off x="4758225" y="1707654"/>
            <a:ext cx="965902" cy="75608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343BA1B-338C-440A-82C6-28A94711B8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55489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Объект 7"/>
          <p:cNvSpPr>
            <a:spLocks noGrp="1"/>
          </p:cNvSpPr>
          <p:nvPr>
            <p:ph sz="quarter" idx="15"/>
          </p:nvPr>
        </p:nvSpPr>
        <p:spPr>
          <a:xfrm>
            <a:off x="0" y="1104862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Объект 7"/>
          <p:cNvSpPr>
            <a:spLocks noGrp="1"/>
          </p:cNvSpPr>
          <p:nvPr>
            <p:ph sz="quarter" idx="16"/>
          </p:nvPr>
        </p:nvSpPr>
        <p:spPr>
          <a:xfrm>
            <a:off x="4569712" y="1095375"/>
            <a:ext cx="4572000" cy="4048125"/>
          </a:xfrm>
          <a:prstGeom prst="rect">
            <a:avLst/>
          </a:prstGeom>
        </p:spPr>
        <p:txBody>
          <a:bodyPr/>
          <a:lstStyle>
            <a:lvl1pPr marL="355600" indent="-26670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355600" indent="-26670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355600" indent="-2667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3556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539750" indent="-179388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7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36CA90A9-BC86-423F-ADC2-A99F8971BE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125210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24"/>
          <p:cNvSpPr>
            <a:spLocks noGrp="1"/>
          </p:cNvSpPr>
          <p:nvPr>
            <p:ph type="body" sz="quarter" idx="14"/>
          </p:nvPr>
        </p:nvSpPr>
        <p:spPr>
          <a:xfrm>
            <a:off x="1588" y="1095586"/>
            <a:ext cx="3165475" cy="4047914"/>
          </a:xfrm>
          <a:prstGeom prst="rect">
            <a:avLst/>
          </a:prstGeom>
        </p:spPr>
        <p:txBody>
          <a:bodyPr lIns="180000" tIns="54000" rIns="180000" bIns="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None/>
              <a:defRPr sz="1600" b="1">
                <a:solidFill>
                  <a:schemeClr val="accent4"/>
                </a:solidFill>
              </a:defRPr>
            </a:lvl2pPr>
            <a:lvl3pPr marL="271463" indent="-271463" defTabSz="89535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§"/>
              <a:defRPr sz="1600">
                <a:solidFill>
                  <a:schemeClr val="accent4"/>
                </a:solidFill>
              </a:defRPr>
            </a:lvl3pPr>
            <a:lvl4pPr marL="271463" indent="-271463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tabLst>
                <a:tab pos="179388" algn="l"/>
              </a:tabLst>
              <a:defRPr sz="1600">
                <a:solidFill>
                  <a:schemeClr val="accent4"/>
                </a:solidFill>
              </a:defRPr>
            </a:lvl4pPr>
            <a:lvl5pPr marL="444500" indent="-171450">
              <a:spcBef>
                <a:spcPts val="0"/>
              </a:spcBef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5"/>
          </p:nvPr>
        </p:nvSpPr>
        <p:spPr>
          <a:xfrm>
            <a:off x="3167063" y="1095375"/>
            <a:ext cx="5976937" cy="40481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</a:defRPr>
            </a:lvl2pPr>
            <a:lvl3pPr marL="268288" indent="-268288">
              <a:buClr>
                <a:schemeClr val="accent2"/>
              </a:buClr>
              <a:buFont typeface="Wingdings" panose="05000000000000000000" pitchFamily="2" charset="2"/>
              <a:buChar char="§"/>
              <a:tabLst/>
              <a:defRPr sz="1600">
                <a:solidFill>
                  <a:schemeClr val="accent4"/>
                </a:solidFill>
              </a:defRPr>
            </a:lvl3pPr>
            <a:lvl4pPr marL="266700" indent="-266700">
              <a:spcBef>
                <a:spcPts val="0"/>
              </a:spcBef>
              <a:spcAft>
                <a:spcPts val="1200"/>
              </a:spcAft>
              <a:buClr>
                <a:schemeClr val="accent2"/>
              </a:buClr>
              <a:buSzPct val="130000"/>
              <a:buFont typeface="+mj-lt"/>
              <a:buAutoNum type="arabicPeriod"/>
              <a:defRPr sz="1600">
                <a:solidFill>
                  <a:schemeClr val="accent4"/>
                </a:solidFill>
              </a:defRPr>
            </a:lvl4pPr>
            <a:lvl5pPr marL="446088" indent="-179388">
              <a:buFont typeface="Calibri" panose="020F0502020204030204" pitchFamily="34" charset="0"/>
              <a:buChar char="–"/>
              <a:defRPr sz="14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6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633D9B99-3507-4697-88AE-B65A18002E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00702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0"/>
          </p:nvPr>
        </p:nvSpPr>
        <p:spPr>
          <a:xfrm>
            <a:off x="0" y="735013"/>
            <a:ext cx="9144000" cy="4408487"/>
          </a:xfrm>
          <a:prstGeom prst="rect">
            <a:avLst/>
          </a:prstGeom>
        </p:spPr>
        <p:txBody>
          <a:bodyPr/>
          <a:lstStyle>
            <a:lvl1pPr marL="88900" indent="0">
              <a:buNone/>
              <a:defRPr sz="1800"/>
            </a:lvl1pPr>
          </a:lstStyle>
          <a:p>
            <a:pPr lvl="0"/>
            <a:endParaRPr lang="ru-RU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3B6A34E-18DE-490E-B67E-9682C8C5BF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26813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>
            <a:spLocks noChangeArrowheads="1"/>
          </p:cNvSpPr>
          <p:nvPr userDrawn="1"/>
        </p:nvSpPr>
        <p:spPr bwMode="auto">
          <a:xfrm>
            <a:off x="977900" y="123825"/>
            <a:ext cx="42863" cy="4365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5" name="Picture 2" descr="\\172.16.16.2\User Data\DVK\ОСА\КАРТИНКИ\клипарт\Map Of Russia 01.tif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6813"/>
            <a:ext cx="79200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1007604" y="87474"/>
            <a:ext cx="5832934" cy="535914"/>
          </a:xfrm>
          <a:prstGeom prst="rect">
            <a:avLst/>
          </a:prstGeom>
        </p:spPr>
        <p:txBody>
          <a:bodyPr tIns="90000" anchor="ctr"/>
          <a:lstStyle>
            <a:lvl1pPr algn="l">
              <a:lnSpc>
                <a:spcPct val="70000"/>
              </a:lnSpc>
              <a:defRPr sz="23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2"/>
          </p:nvPr>
        </p:nvSpPr>
        <p:spPr>
          <a:xfrm>
            <a:off x="0" y="735547"/>
            <a:ext cx="9144000" cy="36003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180000" tIns="0" bIns="36000" anchor="ctr"/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>
          <a:xfrm>
            <a:off x="6948488" y="1539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>
                <a:solidFill>
                  <a:srgbClr val="9B9B9B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471E6634-8692-45CC-966F-A357CC2048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506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61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50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1.xml"/><Relationship Id="rId3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70.xml"/><Relationship Id="rId2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7.xml"/><Relationship Id="rId9" Type="http://schemas.openxmlformats.org/officeDocument/2006/relationships/image" Target="../media/image8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74.xml"/><Relationship Id="rId9" Type="http://schemas.openxmlformats.org/officeDocument/2006/relationships/image" Target="../media/image8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Relationship Id="rId9" Type="http://schemas.openxmlformats.org/officeDocument/2006/relationships/image" Target="../media/image8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85.xml"/><Relationship Id="rId4" Type="http://schemas.openxmlformats.org/officeDocument/2006/relationships/image" Target="../media/image8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5" Type="http://schemas.openxmlformats.org/officeDocument/2006/relationships/slideLayout" Target="../slideLayouts/slideLayout191.xml"/><Relationship Id="rId4" Type="http://schemas.openxmlformats.org/officeDocument/2006/relationships/slideLayout" Target="../slideLayouts/slideLayout190.xml"/><Relationship Id="rId9" Type="http://schemas.openxmlformats.org/officeDocument/2006/relationships/image" Target="../media/image8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1.xml"/><Relationship Id="rId13" Type="http://schemas.openxmlformats.org/officeDocument/2006/relationships/slideLayout" Target="../slideLayouts/slideLayout206.xml"/><Relationship Id="rId18" Type="http://schemas.openxmlformats.org/officeDocument/2006/relationships/slideLayout" Target="../slideLayouts/slideLayout211.xml"/><Relationship Id="rId3" Type="http://schemas.openxmlformats.org/officeDocument/2006/relationships/slideLayout" Target="../slideLayouts/slideLayout196.xml"/><Relationship Id="rId21" Type="http://schemas.openxmlformats.org/officeDocument/2006/relationships/theme" Target="../theme/theme16.xml"/><Relationship Id="rId7" Type="http://schemas.openxmlformats.org/officeDocument/2006/relationships/slideLayout" Target="../slideLayouts/slideLayout200.xml"/><Relationship Id="rId12" Type="http://schemas.openxmlformats.org/officeDocument/2006/relationships/slideLayout" Target="../slideLayouts/slideLayout205.xml"/><Relationship Id="rId17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195.xml"/><Relationship Id="rId16" Type="http://schemas.openxmlformats.org/officeDocument/2006/relationships/slideLayout" Target="../slideLayouts/slideLayout209.xml"/><Relationship Id="rId20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194.xml"/><Relationship Id="rId6" Type="http://schemas.openxmlformats.org/officeDocument/2006/relationships/slideLayout" Target="../slideLayouts/slideLayout199.xml"/><Relationship Id="rId11" Type="http://schemas.openxmlformats.org/officeDocument/2006/relationships/slideLayout" Target="../slideLayouts/slideLayout204.xml"/><Relationship Id="rId5" Type="http://schemas.openxmlformats.org/officeDocument/2006/relationships/slideLayout" Target="../slideLayouts/slideLayout198.xml"/><Relationship Id="rId15" Type="http://schemas.openxmlformats.org/officeDocument/2006/relationships/slideLayout" Target="../slideLayouts/slideLayout208.xml"/><Relationship Id="rId10" Type="http://schemas.openxmlformats.org/officeDocument/2006/relationships/slideLayout" Target="../slideLayouts/slideLayout203.xml"/><Relationship Id="rId19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197.xml"/><Relationship Id="rId9" Type="http://schemas.openxmlformats.org/officeDocument/2006/relationships/slideLayout" Target="../slideLayouts/slideLayout202.xml"/><Relationship Id="rId14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image" Target="../media/image6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image" Target="../media/image5.jpeg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4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6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7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9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0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5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5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287" r:id="rId1"/>
    <p:sldLayoutId id="2147485288" r:id="rId2"/>
    <p:sldLayoutId id="2147485289" r:id="rId3"/>
    <p:sldLayoutId id="2147485290" r:id="rId4"/>
    <p:sldLayoutId id="2147485291" r:id="rId5"/>
    <p:sldLayoutId id="2147485292" r:id="rId6"/>
    <p:sldLayoutId id="2147485293" r:id="rId7"/>
    <p:sldLayoutId id="2147485294" r:id="rId8"/>
    <p:sldLayoutId id="2147485295" r:id="rId9"/>
    <p:sldLayoutId id="2147485296" r:id="rId10"/>
    <p:sldLayoutId id="2147485297" r:id="rId11"/>
    <p:sldLayoutId id="2147485298" r:id="rId12"/>
    <p:sldLayoutId id="2147485299" r:id="rId13"/>
    <p:sldLayoutId id="2147485300" r:id="rId14"/>
    <p:sldLayoutId id="2147485301" r:id="rId15"/>
    <p:sldLayoutId id="2147485302" r:id="rId16"/>
    <p:sldLayoutId id="2147485303" r:id="rId17"/>
    <p:sldLayoutId id="2147485304" r:id="rId18"/>
    <p:sldLayoutId id="2147485305" r:id="rId19"/>
    <p:sldLayoutId id="2147485523" r:id="rId2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eletkina\Documents\templ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 descr="C:\Users\eletkina\Documents\templ2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443" r:id="rId1"/>
    <p:sldLayoutId id="2147485444" r:id="rId2"/>
    <p:sldLayoutId id="2147485445" r:id="rId3"/>
    <p:sldLayoutId id="2147485446" r:id="rId4"/>
    <p:sldLayoutId id="2147485447" r:id="rId5"/>
    <p:sldLayoutId id="2147485448" r:id="rId6"/>
    <p:sldLayoutId id="2147485449" r:id="rId7"/>
    <p:sldLayoutId id="2147485450" r:id="rId8"/>
    <p:sldLayoutId id="2147485451" r:id="rId9"/>
    <p:sldLayoutId id="2147485452" r:id="rId10"/>
    <p:sldLayoutId id="2147485453" r:id="rId11"/>
    <p:sldLayoutId id="2147485454" r:id="rId12"/>
    <p:sldLayoutId id="2147485455" r:id="rId13"/>
    <p:sldLayoutId id="2147485456" r:id="rId14"/>
    <p:sldLayoutId id="2147485457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9"/>
          <p:cNvSpPr txBox="1">
            <a:spLocks/>
          </p:cNvSpPr>
          <p:nvPr userDrawn="1"/>
        </p:nvSpPr>
        <p:spPr>
          <a:xfrm>
            <a:off x="0" y="-1588"/>
            <a:ext cx="9144000" cy="360363"/>
          </a:xfrm>
          <a:prstGeom prst="rect">
            <a:avLst/>
          </a:prstGeom>
          <a:solidFill>
            <a:srgbClr val="00B050"/>
          </a:solidFill>
        </p:spPr>
        <p:txBody>
          <a:bodyPr lIns="180000" t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5838" fontAlgn="auto">
              <a:spcAft>
                <a:spcPts val="0"/>
              </a:spcAft>
              <a:defRPr/>
            </a:pPr>
            <a:r>
              <a:rPr lang="ru-RU" sz="1400" dirty="0">
                <a:solidFill>
                  <a:srgbClr val="71CD80"/>
                </a:solidFill>
              </a:rPr>
              <a:t>ПОВЫШЕНИЕ КАЧЕСТВА ГОСУПРАВЛЕНИЯ</a:t>
            </a:r>
          </a:p>
        </p:txBody>
      </p:sp>
      <p:sp>
        <p:nvSpPr>
          <p:cNvPr id="10243" name="Прямоугольник 4"/>
          <p:cNvSpPr>
            <a:spLocks noChangeArrowheads="1"/>
          </p:cNvSpPr>
          <p:nvPr userDrawn="1"/>
        </p:nvSpPr>
        <p:spPr bwMode="auto">
          <a:xfrm>
            <a:off x="963613" y="0"/>
            <a:ext cx="17462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10244" name="Picture 2" descr="\\172.16.16.2\User Data\DVK\ОСА\КАРТИНКИ\новый лого\mks_logo_white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7"/>
          <a:stretch>
            <a:fillRect/>
          </a:stretch>
        </p:blipFill>
        <p:spPr bwMode="auto">
          <a:xfrm>
            <a:off x="7861300" y="74613"/>
            <a:ext cx="7429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6"/>
          <p:cNvSpPr txBox="1">
            <a:spLocks noChangeArrowheads="1"/>
          </p:cNvSpPr>
          <p:nvPr userDrawn="1"/>
        </p:nvSpPr>
        <p:spPr bwMode="auto">
          <a:xfrm>
            <a:off x="179388" y="25400"/>
            <a:ext cx="614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z="1400">
                <a:solidFill>
                  <a:srgbClr val="FFFFFF"/>
                </a:solidFill>
                <a:latin typeface="Calibri" pitchFamily="34" charset="0"/>
              </a:rPr>
              <a:t>2014</a:t>
            </a: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912A680D-A1A2-49F2-84A6-90CADC46E6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8" r:id="rId1"/>
    <p:sldLayoutId id="2147485459" r:id="rId2"/>
    <p:sldLayoutId id="2147485460" r:id="rId3"/>
    <p:sldLayoutId id="2147485461" r:id="rId4"/>
    <p:sldLayoutId id="2147485462" r:id="rId5"/>
    <p:sldLayoutId id="2147485463" r:id="rId6"/>
    <p:sldLayoutId id="2147485464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9"/>
          <p:cNvSpPr txBox="1">
            <a:spLocks/>
          </p:cNvSpPr>
          <p:nvPr/>
        </p:nvSpPr>
        <p:spPr>
          <a:xfrm>
            <a:off x="0" y="-1588"/>
            <a:ext cx="9144000" cy="360363"/>
          </a:xfrm>
          <a:prstGeom prst="rect">
            <a:avLst/>
          </a:prstGeom>
          <a:solidFill>
            <a:srgbClr val="FF0000"/>
          </a:solidFill>
        </p:spPr>
        <p:txBody>
          <a:bodyPr lIns="180000" t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5838" fontAlgn="auto">
              <a:spcAft>
                <a:spcPts val="0"/>
              </a:spcAft>
              <a:defRPr/>
            </a:pPr>
            <a:r>
              <a:rPr lang="ru-RU" sz="1400" dirty="0">
                <a:solidFill>
                  <a:srgbClr val="FF9797"/>
                </a:solidFill>
              </a:rPr>
              <a:t>ИНФОРМАЦИОННЫЕ ТЕХНОЛОГИИ</a:t>
            </a:r>
          </a:p>
        </p:txBody>
      </p:sp>
      <p:sp>
        <p:nvSpPr>
          <p:cNvPr id="11267" name="Прямоугольник 5"/>
          <p:cNvSpPr>
            <a:spLocks noChangeArrowheads="1"/>
          </p:cNvSpPr>
          <p:nvPr/>
        </p:nvSpPr>
        <p:spPr bwMode="auto">
          <a:xfrm>
            <a:off x="963613" y="0"/>
            <a:ext cx="17462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11268" name="Picture 2" descr="\\172.16.16.2\User Data\DVK\ОСА\КАРТИНКИ\новый лого\mks_logo_whit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7"/>
          <a:stretch>
            <a:fillRect/>
          </a:stretch>
        </p:blipFill>
        <p:spPr bwMode="auto">
          <a:xfrm>
            <a:off x="7861300" y="74613"/>
            <a:ext cx="7429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1"/>
          <p:cNvSpPr txBox="1">
            <a:spLocks noChangeArrowheads="1"/>
          </p:cNvSpPr>
          <p:nvPr userDrawn="1"/>
        </p:nvSpPr>
        <p:spPr bwMode="auto">
          <a:xfrm>
            <a:off x="179388" y="25400"/>
            <a:ext cx="614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z="1400">
                <a:solidFill>
                  <a:srgbClr val="FFFFFF"/>
                </a:solidFill>
                <a:latin typeface="Calibri" pitchFamily="34" charset="0"/>
              </a:rPr>
              <a:t>2014</a:t>
            </a: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8C9770B-A055-4A80-81EE-BAA03F452D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65" r:id="rId1"/>
    <p:sldLayoutId id="2147485466" r:id="rId2"/>
    <p:sldLayoutId id="2147485467" r:id="rId3"/>
    <p:sldLayoutId id="2147485468" r:id="rId4"/>
    <p:sldLayoutId id="2147485469" r:id="rId5"/>
    <p:sldLayoutId id="2147485470" r:id="rId6"/>
    <p:sldLayoutId id="2147485471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9"/>
          <p:cNvSpPr txBox="1">
            <a:spLocks/>
          </p:cNvSpPr>
          <p:nvPr userDrawn="1"/>
        </p:nvSpPr>
        <p:spPr>
          <a:xfrm>
            <a:off x="0" y="-1588"/>
            <a:ext cx="9144000" cy="360363"/>
          </a:xfrm>
          <a:prstGeom prst="rect">
            <a:avLst/>
          </a:prstGeom>
          <a:solidFill>
            <a:srgbClr val="0066FF"/>
          </a:solidFill>
        </p:spPr>
        <p:txBody>
          <a:bodyPr lIns="180000" t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5838" fontAlgn="auto">
              <a:spcAft>
                <a:spcPts val="0"/>
              </a:spcAft>
              <a:defRPr/>
            </a:pPr>
            <a:r>
              <a:rPr lang="ru-RU" sz="1400" dirty="0">
                <a:solidFill>
                  <a:srgbClr val="69A6FF"/>
                </a:solidFill>
              </a:rPr>
              <a:t>СВЯЗЬ</a:t>
            </a:r>
          </a:p>
        </p:txBody>
      </p:sp>
      <p:sp>
        <p:nvSpPr>
          <p:cNvPr id="12291" name="Прямоугольник 4"/>
          <p:cNvSpPr>
            <a:spLocks noChangeArrowheads="1"/>
          </p:cNvSpPr>
          <p:nvPr userDrawn="1"/>
        </p:nvSpPr>
        <p:spPr bwMode="auto">
          <a:xfrm>
            <a:off x="963613" y="0"/>
            <a:ext cx="17462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12292" name="Picture 2" descr="\\172.16.16.2\User Data\DVK\ОСА\КАРТИНКИ\новый лого\mks_logo_white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7"/>
          <a:stretch>
            <a:fillRect/>
          </a:stretch>
        </p:blipFill>
        <p:spPr bwMode="auto">
          <a:xfrm>
            <a:off x="7861300" y="74613"/>
            <a:ext cx="7429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Box 6"/>
          <p:cNvSpPr txBox="1">
            <a:spLocks noChangeArrowheads="1"/>
          </p:cNvSpPr>
          <p:nvPr userDrawn="1"/>
        </p:nvSpPr>
        <p:spPr bwMode="auto">
          <a:xfrm>
            <a:off x="179388" y="25400"/>
            <a:ext cx="614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z="1400">
                <a:solidFill>
                  <a:srgbClr val="FFFFFF"/>
                </a:solidFill>
                <a:latin typeface="Calibri" pitchFamily="34" charset="0"/>
              </a:rPr>
              <a:t>2014</a:t>
            </a: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396E61D-E7AA-46DC-9D0F-44A017910B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72" r:id="rId1"/>
    <p:sldLayoutId id="2147485473" r:id="rId2"/>
    <p:sldLayoutId id="2147485474" r:id="rId3"/>
    <p:sldLayoutId id="2147485475" r:id="rId4"/>
    <p:sldLayoutId id="2147485476" r:id="rId5"/>
    <p:sldLayoutId id="2147485477" r:id="rId6"/>
    <p:sldLayoutId id="2147485478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9"/>
          <p:cNvSpPr txBox="1">
            <a:spLocks/>
          </p:cNvSpPr>
          <p:nvPr userDrawn="1"/>
        </p:nvSpPr>
        <p:spPr>
          <a:xfrm>
            <a:off x="0" y="-1588"/>
            <a:ext cx="9144000" cy="360363"/>
          </a:xfrm>
          <a:prstGeom prst="rect">
            <a:avLst/>
          </a:prstGeom>
          <a:solidFill>
            <a:srgbClr val="CC3399"/>
          </a:solidFill>
        </p:spPr>
        <p:txBody>
          <a:bodyPr lIns="180000" t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5838" fontAlgn="auto">
              <a:spcAft>
                <a:spcPts val="0"/>
              </a:spcAft>
              <a:defRPr/>
            </a:pPr>
            <a:r>
              <a:rPr lang="ru-RU" sz="1400" dirty="0">
                <a:solidFill>
                  <a:srgbClr val="CC3399">
                    <a:lumMod val="60000"/>
                    <a:lumOff val="40000"/>
                  </a:srgbClr>
                </a:solidFill>
              </a:rPr>
              <a:t>МЕДИА</a:t>
            </a:r>
          </a:p>
        </p:txBody>
      </p:sp>
      <p:sp>
        <p:nvSpPr>
          <p:cNvPr id="13315" name="Прямоугольник 5"/>
          <p:cNvSpPr>
            <a:spLocks noChangeArrowheads="1"/>
          </p:cNvSpPr>
          <p:nvPr userDrawn="1"/>
        </p:nvSpPr>
        <p:spPr bwMode="auto">
          <a:xfrm>
            <a:off x="963613" y="0"/>
            <a:ext cx="17462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13316" name="Picture 2" descr="\\172.16.16.2\User Data\DVK\ОСА\КАРТИНКИ\новый лого\mks_logo_white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7"/>
          <a:stretch>
            <a:fillRect/>
          </a:stretch>
        </p:blipFill>
        <p:spPr bwMode="auto">
          <a:xfrm>
            <a:off x="7861300" y="74613"/>
            <a:ext cx="7429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7"/>
          <p:cNvSpPr txBox="1">
            <a:spLocks noChangeArrowheads="1"/>
          </p:cNvSpPr>
          <p:nvPr userDrawn="1"/>
        </p:nvSpPr>
        <p:spPr bwMode="auto">
          <a:xfrm>
            <a:off x="179388" y="25400"/>
            <a:ext cx="614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z="1400">
                <a:solidFill>
                  <a:srgbClr val="FFFFFF"/>
                </a:solidFill>
                <a:latin typeface="Calibri" pitchFamily="34" charset="0"/>
              </a:rPr>
              <a:t>2014</a:t>
            </a: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5E1CB827-0C28-4F42-AA1D-D9E089AC2C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79" r:id="rId1"/>
    <p:sldLayoutId id="2147485480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9"/>
          <p:cNvSpPr txBox="1">
            <a:spLocks/>
          </p:cNvSpPr>
          <p:nvPr userDrawn="1"/>
        </p:nvSpPr>
        <p:spPr>
          <a:xfrm>
            <a:off x="0" y="-1588"/>
            <a:ext cx="9144000" cy="360363"/>
          </a:xfrm>
          <a:prstGeom prst="rect">
            <a:avLst/>
          </a:prstGeom>
          <a:solidFill>
            <a:srgbClr val="0066FF"/>
          </a:solidFill>
        </p:spPr>
        <p:txBody>
          <a:bodyPr lIns="180000" t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5838" fontAlgn="auto">
              <a:spcAft>
                <a:spcPts val="0"/>
              </a:spcAft>
              <a:defRPr/>
            </a:pPr>
            <a:r>
              <a:rPr lang="ru-RU" sz="1400" dirty="0">
                <a:solidFill>
                  <a:srgbClr val="69A6FF"/>
                </a:solidFill>
              </a:rPr>
              <a:t>СВЯЗЬ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 userDrawn="1"/>
        </p:nvSpPr>
        <p:spPr bwMode="auto">
          <a:xfrm>
            <a:off x="963613" y="0"/>
            <a:ext cx="17462" cy="36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079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17" tIns="40808" rIns="81617" bIns="40808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>
              <a:solidFill>
                <a:srgbClr val="4F81BD"/>
              </a:solidFill>
              <a:latin typeface="Calibri" pitchFamily="34" charset="0"/>
            </a:endParaRPr>
          </a:p>
        </p:txBody>
      </p:sp>
      <p:pic>
        <p:nvPicPr>
          <p:cNvPr id="14340" name="Picture 2" descr="\\172.16.16.2\User Data\DVK\ОСА\КАРТИНКИ\новый лого\mks_logo_white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7"/>
          <a:stretch>
            <a:fillRect/>
          </a:stretch>
        </p:blipFill>
        <p:spPr bwMode="auto">
          <a:xfrm>
            <a:off x="7861300" y="74613"/>
            <a:ext cx="74295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6"/>
          <p:cNvSpPr txBox="1">
            <a:spLocks noChangeArrowheads="1"/>
          </p:cNvSpPr>
          <p:nvPr userDrawn="1"/>
        </p:nvSpPr>
        <p:spPr bwMode="auto">
          <a:xfrm>
            <a:off x="179388" y="25400"/>
            <a:ext cx="614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ru-RU" sz="1400">
                <a:solidFill>
                  <a:srgbClr val="FFFFFF"/>
                </a:solidFill>
                <a:latin typeface="Calibri" pitchFamily="34" charset="0"/>
              </a:rPr>
              <a:t>2014</a:t>
            </a:r>
            <a:endParaRPr lang="ru-RU" altLang="ru-RU" sz="14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343775" y="14288"/>
            <a:ext cx="539750" cy="401637"/>
          </a:xfrm>
          <a:prstGeom prst="rect">
            <a:avLst/>
          </a:prstGeom>
        </p:spPr>
        <p:txBody>
          <a:bodyPr vert="horz" wrap="square" lIns="66400" tIns="33200" rIns="66400" bIns="332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ru-RU" altLang="ru-RU"/>
              <a:t> </a:t>
            </a:r>
            <a:fld id="{FCEB98E1-E3A1-44B2-9685-9CE8FC26D8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81" r:id="rId1"/>
    <p:sldLayoutId id="2147485482" r:id="rId2"/>
    <p:sldLayoutId id="2147485483" r:id="rId3"/>
    <p:sldLayoutId id="2147485484" r:id="rId4"/>
    <p:sldLayoutId id="2147485485" r:id="rId5"/>
    <p:sldLayoutId id="2147485486" r:id="rId6"/>
    <p:sldLayoutId id="2147485487" r:id="rId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03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03" r:id="rId1"/>
    <p:sldLayoutId id="2147485504" r:id="rId2"/>
    <p:sldLayoutId id="2147485505" r:id="rId3"/>
    <p:sldLayoutId id="2147485506" r:id="rId4"/>
    <p:sldLayoutId id="2147485507" r:id="rId5"/>
    <p:sldLayoutId id="2147485508" r:id="rId6"/>
    <p:sldLayoutId id="2147485509" r:id="rId7"/>
    <p:sldLayoutId id="2147485510" r:id="rId8"/>
    <p:sldLayoutId id="2147485511" r:id="rId9"/>
    <p:sldLayoutId id="2147485512" r:id="rId10"/>
    <p:sldLayoutId id="2147485513" r:id="rId11"/>
    <p:sldLayoutId id="2147485514" r:id="rId12"/>
    <p:sldLayoutId id="2147485515" r:id="rId13"/>
    <p:sldLayoutId id="2147485516" r:id="rId14"/>
    <p:sldLayoutId id="2147485517" r:id="rId15"/>
    <p:sldLayoutId id="2147485518" r:id="rId16"/>
    <p:sldLayoutId id="2147485519" r:id="rId17"/>
    <p:sldLayoutId id="2147485520" r:id="rId18"/>
    <p:sldLayoutId id="2147485521" r:id="rId19"/>
    <p:sldLayoutId id="2147485522" r:id="rId2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letkina\Documents\templ2.jp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C:\Users\eletkina\Documents\templ2.jpg"/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07" r:id="rId1"/>
    <p:sldLayoutId id="2147485308" r:id="rId2"/>
    <p:sldLayoutId id="2147485309" r:id="rId3"/>
    <p:sldLayoutId id="2147485310" r:id="rId4"/>
    <p:sldLayoutId id="2147485311" r:id="rId5"/>
    <p:sldLayoutId id="2147485312" r:id="rId6"/>
    <p:sldLayoutId id="2147485313" r:id="rId7"/>
    <p:sldLayoutId id="2147485314" r:id="rId8"/>
    <p:sldLayoutId id="2147485315" r:id="rId9"/>
    <p:sldLayoutId id="2147485316" r:id="rId10"/>
    <p:sldLayoutId id="2147485317" r:id="rId11"/>
    <p:sldLayoutId id="2147485318" r:id="rId12"/>
    <p:sldLayoutId id="2147485319" r:id="rId13"/>
    <p:sldLayoutId id="2147485320" r:id="rId14"/>
    <p:sldLayoutId id="2147485321" r:id="rId15"/>
    <p:sldLayoutId id="2147485322" r:id="rId16"/>
    <p:sldLayoutId id="2147485323" r:id="rId17"/>
    <p:sldLayoutId id="2147485324" r:id="rId18"/>
    <p:sldLayoutId id="2147485325" r:id="rId19"/>
    <p:sldLayoutId id="2147485326" r:id="rId20"/>
    <p:sldLayoutId id="2147485327" r:id="rId21"/>
    <p:sldLayoutId id="2147485328" r:id="rId22"/>
    <p:sldLayoutId id="2147485329" r:id="rId23"/>
    <p:sldLayoutId id="2147485330" r:id="rId24"/>
    <p:sldLayoutId id="2147485331" r:id="rId25"/>
    <p:sldLayoutId id="2147485333" r:id="rId2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letkina\Documents\templ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C:\Users\eletkina\Documents\templ2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35" r:id="rId1"/>
    <p:sldLayoutId id="2147485336" r:id="rId2"/>
    <p:sldLayoutId id="2147485337" r:id="rId3"/>
    <p:sldLayoutId id="2147485338" r:id="rId4"/>
    <p:sldLayoutId id="2147485339" r:id="rId5"/>
    <p:sldLayoutId id="2147485340" r:id="rId6"/>
    <p:sldLayoutId id="2147485341" r:id="rId7"/>
    <p:sldLayoutId id="2147485342" r:id="rId8"/>
    <p:sldLayoutId id="2147485343" r:id="rId9"/>
    <p:sldLayoutId id="2147485344" r:id="rId10"/>
    <p:sldLayoutId id="2147485345" r:id="rId11"/>
    <p:sldLayoutId id="2147485346" r:id="rId12"/>
    <p:sldLayoutId id="2147485347" r:id="rId13"/>
    <p:sldLayoutId id="2147485348" r:id="rId14"/>
    <p:sldLayoutId id="2147485350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letkina\Documents\templ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eletkina\Documents\templ2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52" r:id="rId1"/>
    <p:sldLayoutId id="2147485353" r:id="rId2"/>
    <p:sldLayoutId id="2147485354" r:id="rId3"/>
    <p:sldLayoutId id="2147485355" r:id="rId4"/>
    <p:sldLayoutId id="2147485356" r:id="rId5"/>
    <p:sldLayoutId id="2147485357" r:id="rId6"/>
    <p:sldLayoutId id="2147485358" r:id="rId7"/>
    <p:sldLayoutId id="2147485359" r:id="rId8"/>
    <p:sldLayoutId id="2147485360" r:id="rId9"/>
    <p:sldLayoutId id="2147485361" r:id="rId10"/>
    <p:sldLayoutId id="2147485362" r:id="rId11"/>
    <p:sldLayoutId id="2147485363" r:id="rId12"/>
    <p:sldLayoutId id="2147485364" r:id="rId13"/>
    <p:sldLayoutId id="2147485365" r:id="rId14"/>
    <p:sldLayoutId id="2147485367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letkina\Documents\templ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 descr="C:\Users\eletkina\Documents\templ2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69" r:id="rId1"/>
    <p:sldLayoutId id="2147485370" r:id="rId2"/>
    <p:sldLayoutId id="2147485371" r:id="rId3"/>
    <p:sldLayoutId id="2147485372" r:id="rId4"/>
    <p:sldLayoutId id="2147485373" r:id="rId5"/>
    <p:sldLayoutId id="2147485374" r:id="rId6"/>
    <p:sldLayoutId id="2147485375" r:id="rId7"/>
    <p:sldLayoutId id="2147485376" r:id="rId8"/>
    <p:sldLayoutId id="2147485377" r:id="rId9"/>
    <p:sldLayoutId id="2147485378" r:id="rId10"/>
    <p:sldLayoutId id="2147485379" r:id="rId11"/>
    <p:sldLayoutId id="2147485380" r:id="rId12"/>
    <p:sldLayoutId id="2147485381" r:id="rId13"/>
    <p:sldLayoutId id="2147485382" r:id="rId14"/>
    <p:sldLayoutId id="2147485384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letkina\Documents\templ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 descr="C:\Users\eletkina\Documents\templ2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86" r:id="rId1"/>
    <p:sldLayoutId id="2147485387" r:id="rId2"/>
    <p:sldLayoutId id="2147485388" r:id="rId3"/>
    <p:sldLayoutId id="2147485389" r:id="rId4"/>
    <p:sldLayoutId id="2147485390" r:id="rId5"/>
    <p:sldLayoutId id="2147485391" r:id="rId6"/>
    <p:sldLayoutId id="2147485392" r:id="rId7"/>
    <p:sldLayoutId id="2147485393" r:id="rId8"/>
    <p:sldLayoutId id="2147485394" r:id="rId9"/>
    <p:sldLayoutId id="2147485395" r:id="rId10"/>
    <p:sldLayoutId id="2147485396" r:id="rId11"/>
    <p:sldLayoutId id="2147485397" r:id="rId12"/>
    <p:sldLayoutId id="2147485398" r:id="rId13"/>
    <p:sldLayoutId id="2147485399" r:id="rId14"/>
    <p:sldLayoutId id="2147485400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letkina\Documents\templ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 descr="C:\Users\eletkina\Documents\templ2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401" r:id="rId1"/>
    <p:sldLayoutId id="2147485402" r:id="rId2"/>
    <p:sldLayoutId id="2147485403" r:id="rId3"/>
    <p:sldLayoutId id="2147485404" r:id="rId4"/>
    <p:sldLayoutId id="2147485405" r:id="rId5"/>
    <p:sldLayoutId id="2147485406" r:id="rId6"/>
    <p:sldLayoutId id="2147485407" r:id="rId7"/>
    <p:sldLayoutId id="2147485408" r:id="rId8"/>
    <p:sldLayoutId id="2147485409" r:id="rId9"/>
    <p:sldLayoutId id="2147485410" r:id="rId10"/>
    <p:sldLayoutId id="2147485411" r:id="rId11"/>
    <p:sldLayoutId id="2147485412" r:id="rId12"/>
    <p:sldLayoutId id="2147485413" r:id="rId13"/>
    <p:sldLayoutId id="2147485414" r:id="rId14"/>
    <p:sldLayoutId id="2147485415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eletkina\Documents\templ2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2" descr="C:\Users\eletkina\Documents\templ2.jp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416" r:id="rId1"/>
    <p:sldLayoutId id="2147485417" r:id="rId2"/>
    <p:sldLayoutId id="2147485418" r:id="rId3"/>
    <p:sldLayoutId id="2147485419" r:id="rId4"/>
    <p:sldLayoutId id="2147485420" r:id="rId5"/>
    <p:sldLayoutId id="2147485421" r:id="rId6"/>
    <p:sldLayoutId id="2147485422" r:id="rId7"/>
    <p:sldLayoutId id="2147485423" r:id="rId8"/>
    <p:sldLayoutId id="2147485424" r:id="rId9"/>
    <p:sldLayoutId id="2147485425" r:id="rId10"/>
    <p:sldLayoutId id="2147485426" r:id="rId11"/>
    <p:sldLayoutId id="214748542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letkina\Documents\templ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94"/>
          <a:stretch>
            <a:fillRect/>
          </a:stretch>
        </p:blipFill>
        <p:spPr bwMode="auto">
          <a:xfrm>
            <a:off x="414338" y="15875"/>
            <a:ext cx="5397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 descr="C:\Users\eletkina\Documents\templ2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0"/>
          <a:stretch>
            <a:fillRect/>
          </a:stretch>
        </p:blipFill>
        <p:spPr bwMode="auto">
          <a:xfrm>
            <a:off x="7612063" y="150813"/>
            <a:ext cx="102870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428" r:id="rId1"/>
    <p:sldLayoutId id="2147485429" r:id="rId2"/>
    <p:sldLayoutId id="2147485430" r:id="rId3"/>
    <p:sldLayoutId id="2147485431" r:id="rId4"/>
    <p:sldLayoutId id="2147485432" r:id="rId5"/>
    <p:sldLayoutId id="2147485433" r:id="rId6"/>
    <p:sldLayoutId id="2147485434" r:id="rId7"/>
    <p:sldLayoutId id="2147485435" r:id="rId8"/>
    <p:sldLayoutId id="2147485436" r:id="rId9"/>
    <p:sldLayoutId id="2147485437" r:id="rId10"/>
    <p:sldLayoutId id="2147485438" r:id="rId11"/>
    <p:sldLayoutId id="2147485439" r:id="rId12"/>
    <p:sldLayoutId id="2147485440" r:id="rId13"/>
    <p:sldLayoutId id="2147485441" r:id="rId14"/>
    <p:sldLayoutId id="2147485442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2"/>
          </p:nvPr>
        </p:nvSpPr>
        <p:spPr>
          <a:xfrm>
            <a:off x="3383868" y="879475"/>
            <a:ext cx="5688632" cy="331311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000" dirty="0"/>
          </a:p>
          <a:p>
            <a:pPr algn="ctr" eaLnBrk="1" fontAlgn="auto" hangingPunct="1">
              <a:spcAft>
                <a:spcPts val="0"/>
              </a:spcAft>
              <a:defRPr/>
            </a:pPr>
            <a:endParaRPr lang="ru-RU" sz="2000" dirty="0"/>
          </a:p>
          <a:p>
            <a:pPr algn="ctr" eaLnBrk="1" fontAlgn="auto" hangingPunct="1">
              <a:spcAft>
                <a:spcPts val="0"/>
              </a:spcAft>
              <a:defRPr/>
            </a:pPr>
            <a:endParaRPr lang="ru-RU" sz="2000" dirty="0"/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1E3685"/>
                </a:solidFill>
                <a:ea typeface="+mj-ea"/>
                <a:cs typeface="+mj-cs"/>
              </a:rPr>
              <a:t>Мобильное приложение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>
                <a:solidFill>
                  <a:srgbClr val="1E3685"/>
                </a:solidFill>
                <a:ea typeface="+mj-ea"/>
                <a:cs typeface="+mj-cs"/>
              </a:rPr>
              <a:t> «МЧС России»</a:t>
            </a:r>
            <a:endParaRPr lang="ru-RU" sz="3200" dirty="0">
              <a:solidFill>
                <a:srgbClr val="1E3685"/>
              </a:solidFill>
            </a:endParaRPr>
          </a:p>
        </p:txBody>
      </p:sp>
      <p:pic>
        <p:nvPicPr>
          <p:cNvPr id="2211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3182938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2211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31" y="1707654"/>
            <a:ext cx="1457325" cy="189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Текст 4"/>
          <p:cNvSpPr>
            <a:spLocks noGrp="1"/>
          </p:cNvSpPr>
          <p:nvPr>
            <p:ph type="body" sz="quarter" idx="12"/>
          </p:nvPr>
        </p:nvSpPr>
        <p:spPr>
          <a:xfrm>
            <a:off x="3960378" y="4767287"/>
            <a:ext cx="4464050" cy="36074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solidFill>
                  <a:srgbClr val="1E3685"/>
                </a:solidFill>
              </a:rPr>
              <a:t>2024 </a:t>
            </a:r>
            <a:r>
              <a:rPr lang="ru-RU" sz="1600" dirty="0">
                <a:solidFill>
                  <a:srgbClr val="1E3685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403239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16200000">
            <a:off x="5382090" y="1365616"/>
            <a:ext cx="4500498" cy="2880318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noFill/>
            <a:prstDash val="sysDot"/>
          </a:ln>
          <a:effectLst>
            <a:glow>
              <a:schemeClr val="accent1"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8063" y="87313"/>
            <a:ext cx="7884417" cy="635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1E3685"/>
                </a:solidFill>
              </a:rPr>
              <a:t>Назначение</a:t>
            </a:r>
          </a:p>
        </p:txBody>
      </p:sp>
      <p:pic>
        <p:nvPicPr>
          <p:cNvPr id="2232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3825"/>
            <a:ext cx="53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508" y="915566"/>
            <a:ext cx="615687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Мобильное приложение «МЧС России» предназначено для:</a:t>
            </a:r>
          </a:p>
          <a:p>
            <a:pPr marL="285750" indent="-285750" algn="just">
              <a:buFontTx/>
              <a:buChar char="-"/>
            </a:pPr>
            <a:r>
              <a:rPr lang="ru-RU" sz="1600" dirty="0"/>
              <a:t>передачи на мобильные устройства граждан (пользователей приложения) экстренной информации о фактических и прогнозируемых опасных природных явлениях и техногенных процессах, загрязнении окружающей среды, заболеваниях, которые могут угрожать жизни или здоровью граждан, а также правилах поведения и способах защиты;</a:t>
            </a:r>
          </a:p>
          <a:p>
            <a:pPr marL="285750" indent="-285750" algn="just">
              <a:buFontTx/>
              <a:buChar char="-"/>
            </a:pPr>
            <a:r>
              <a:rPr lang="ru-RU" sz="1600" dirty="0"/>
              <a:t>проведения пропаганды знаний в области гражданской обороны, защиты населения и территорий от чрезвычайных ситуаций, в том числе обеспечения безопасности людей на водных объектах, и обеспечения пожарной безопасности.</a:t>
            </a:r>
          </a:p>
        </p:txBody>
      </p:sp>
      <p:pic>
        <p:nvPicPr>
          <p:cNvPr id="4" name="Picture 2" descr="IMG_502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48"/>
          <a:stretch/>
        </p:blipFill>
        <p:spPr bwMode="auto">
          <a:xfrm>
            <a:off x="6480212" y="961343"/>
            <a:ext cx="2327275" cy="3446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5695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16200000">
            <a:off x="2909430" y="-1035035"/>
            <a:ext cx="3361143" cy="8892986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noFill/>
            <a:prstDash val="sysDot"/>
          </a:ln>
          <a:effectLst>
            <a:glow>
              <a:schemeClr val="accent1"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0071" y="51470"/>
            <a:ext cx="7884417" cy="5397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1E3685"/>
                </a:solidFill>
              </a:rPr>
              <a:t>Получение экстренной информации в виде </a:t>
            </a:r>
            <a:r>
              <a:rPr lang="en-US" sz="2000" dirty="0">
                <a:solidFill>
                  <a:srgbClr val="1E3685"/>
                </a:solidFill>
              </a:rPr>
              <a:t>push</a:t>
            </a:r>
            <a:r>
              <a:rPr lang="ru-RU" sz="2000" dirty="0">
                <a:solidFill>
                  <a:srgbClr val="1E3685"/>
                </a:solidFill>
              </a:rPr>
              <a:t>-сообщения</a:t>
            </a:r>
          </a:p>
        </p:txBody>
      </p:sp>
      <p:pic>
        <p:nvPicPr>
          <p:cNvPr id="2232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3825"/>
            <a:ext cx="53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030" y="699542"/>
            <a:ext cx="8674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Приложение позволяет использовать все преимущества </a:t>
            </a:r>
            <a:r>
              <a:rPr lang="en-US" dirty="0"/>
              <a:t>push </a:t>
            </a:r>
            <a:r>
              <a:rPr lang="ru-RU" dirty="0"/>
              <a:t>сообщений: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скорость доставки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наличие данных о получении сообщения и действиях пользователя</a:t>
            </a:r>
            <a:endParaRPr lang="en-US" dirty="0"/>
          </a:p>
          <a:p>
            <a:pPr marL="285750" indent="-285750" algn="just">
              <a:buFontTx/>
              <a:buChar char="-"/>
            </a:pPr>
            <a:r>
              <a:rPr lang="ru-RU" dirty="0"/>
              <a:t>нулевая стоимость рассылки </a:t>
            </a:r>
          </a:p>
        </p:txBody>
      </p:sp>
      <p:pic>
        <p:nvPicPr>
          <p:cNvPr id="1026" name="Picture 2" descr="C:\Users\makarovpu\Downloads\IMG_20230208_1302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56" y="1960268"/>
            <a:ext cx="2284468" cy="304473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Users\MakarovPU\Pictures\МП\7_iphone13blue_portrai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188" y="1781678"/>
            <a:ext cx="1821625" cy="340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Users\MakarovPU\Pictures\МП\8_iphone13blue_portrai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81678"/>
            <a:ext cx="1835709" cy="34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08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 rot="16200000">
            <a:off x="5529269" y="700801"/>
            <a:ext cx="3528392" cy="3093827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noFill/>
            <a:prstDash val="sysDot"/>
          </a:ln>
          <a:effectLst>
            <a:glow>
              <a:schemeClr val="accent1"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3101417" y="1132848"/>
            <a:ext cx="2736306" cy="3093827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noFill/>
            <a:prstDash val="sysDot"/>
          </a:ln>
          <a:effectLst>
            <a:glow>
              <a:schemeClr val="accent1"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rot="16200000">
            <a:off x="677097" y="1464617"/>
            <a:ext cx="2103697" cy="3093827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noFill/>
            <a:prstDash val="sysDot"/>
          </a:ln>
          <a:effectLst>
            <a:glow>
              <a:schemeClr val="accent1"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0071" y="51470"/>
            <a:ext cx="7884417" cy="5397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1E3685"/>
                </a:solidFill>
              </a:rPr>
              <a:t>Охват населения по состоянию на 1 августа 2023 года:</a:t>
            </a:r>
          </a:p>
        </p:txBody>
      </p:sp>
      <p:pic>
        <p:nvPicPr>
          <p:cNvPr id="2232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3825"/>
            <a:ext cx="53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87524" y="3299148"/>
            <a:ext cx="286104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400"/>
              </a:spcAft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Субъектов РФ имеют возможность отправки сообщений</a:t>
            </a:r>
          </a:p>
        </p:txBody>
      </p:sp>
      <p:sp>
        <p:nvSpPr>
          <p:cNvPr id="30" name="Овал 29"/>
          <p:cNvSpPr/>
          <p:nvPr/>
        </p:nvSpPr>
        <p:spPr>
          <a:xfrm>
            <a:off x="1351447" y="2399465"/>
            <a:ext cx="736277" cy="72781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87</a:t>
            </a:r>
            <a:r>
              <a:rPr lang="ru-RU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*</a:t>
            </a:r>
            <a:endParaRPr lang="ru-RU" sz="16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57135" y="3302923"/>
            <a:ext cx="27003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400"/>
              </a:spcAft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Отправлено сообщений с экстренной информацией</a:t>
            </a:r>
          </a:p>
        </p:txBody>
      </p:sp>
      <p:sp>
        <p:nvSpPr>
          <p:cNvPr id="13" name="Овал 12"/>
          <p:cNvSpPr/>
          <p:nvPr/>
        </p:nvSpPr>
        <p:spPr>
          <a:xfrm>
            <a:off x="3899086" y="2031692"/>
            <a:ext cx="1140966" cy="11564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3825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32242" y="3386023"/>
            <a:ext cx="27003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400"/>
              </a:spcAft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Число установок приложения на мобильные устройства граждан</a:t>
            </a:r>
          </a:p>
        </p:txBody>
      </p:sp>
      <p:sp>
        <p:nvSpPr>
          <p:cNvPr id="15" name="Овал 14"/>
          <p:cNvSpPr/>
          <p:nvPr/>
        </p:nvSpPr>
        <p:spPr>
          <a:xfrm>
            <a:off x="6300192" y="1095586"/>
            <a:ext cx="2232248" cy="216389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Порядка</a:t>
            </a:r>
          </a:p>
          <a:p>
            <a:pPr algn="ctr"/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300 000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392" y="4318373"/>
            <a:ext cx="1790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020" y="4332660"/>
            <a:ext cx="17335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812" y="4318373"/>
            <a:ext cx="17240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7338" y="4063379"/>
            <a:ext cx="4428678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2400"/>
              </a:spcAft>
            </a:pPr>
            <a:r>
              <a:rPr lang="ru-RU" sz="1050" b="1" dirty="0">
                <a:solidFill>
                  <a:schemeClr val="bg1">
                    <a:lumMod val="50000"/>
                  </a:schemeClr>
                </a:solidFill>
              </a:rPr>
              <a:t>*За исключением Херсонской и Запорожской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4090835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 rot="16200000">
            <a:off x="4299306" y="282828"/>
            <a:ext cx="4428487" cy="5117895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noFill/>
            <a:prstDash val="sysDot"/>
          </a:ln>
          <a:effectLst>
            <a:glow>
              <a:schemeClr val="accent1"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8063" y="87313"/>
            <a:ext cx="7884417" cy="635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1E3685"/>
                </a:solidFill>
              </a:rPr>
              <a:t>Отправка информации из одной консоли в различные каналы</a:t>
            </a:r>
          </a:p>
        </p:txBody>
      </p:sp>
      <p:pic>
        <p:nvPicPr>
          <p:cNvPr id="2232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3825"/>
            <a:ext cx="53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3508" y="1102551"/>
            <a:ext cx="3636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Реализована возможность отправки экстренных сообщений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в телеграмм каналы и группы в социальной сети </a:t>
            </a:r>
            <a:r>
              <a:rPr lang="ru-RU" dirty="0" err="1"/>
              <a:t>Вконтакте</a:t>
            </a:r>
            <a:endParaRPr lang="ru-RU" dirty="0"/>
          </a:p>
          <a:p>
            <a:pPr marL="285750" indent="-285750" algn="just">
              <a:buFontTx/>
              <a:buChar char="-"/>
            </a:pPr>
            <a:r>
              <a:rPr lang="ru-RU" dirty="0"/>
              <a:t>каналы АРМ ГС, путем интеграции в них </a:t>
            </a:r>
            <a:r>
              <a:rPr lang="en-US" dirty="0"/>
              <a:t>RSCHS</a:t>
            </a:r>
            <a:r>
              <a:rPr lang="ru-RU" dirty="0"/>
              <a:t>_</a:t>
            </a:r>
            <a:r>
              <a:rPr lang="en-US" dirty="0"/>
              <a:t>bot</a:t>
            </a:r>
            <a:r>
              <a:rPr lang="ru-RU" dirty="0"/>
              <a:t>:</a:t>
            </a:r>
          </a:p>
        </p:txBody>
      </p:sp>
      <p:pic>
        <p:nvPicPr>
          <p:cNvPr id="4098" name="Picture 2" descr="D:\Users\MakarovPU\Pictures\МП\3ECE4A4F-5AB0-4E1D-A8D2-D3A2D4DE1F30_iphone13blue_portra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602" y="742832"/>
            <a:ext cx="2309586" cy="431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akarovpu\Downloads\A9BCEAE8-4333-452A-B15B-90AD94D13EF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684" y="915566"/>
            <a:ext cx="2263772" cy="402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900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 rot="16200000">
            <a:off x="2921311" y="-1007691"/>
            <a:ext cx="3363837" cy="8650512"/>
          </a:xfrm>
          <a:prstGeom prst="rect">
            <a:avLst/>
          </a:prstGeom>
          <a:pattFill prst="wd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noFill/>
            <a:prstDash val="sysDot"/>
          </a:ln>
          <a:effectLst>
            <a:glow>
              <a:schemeClr val="accent1">
                <a:alpha val="40000"/>
              </a:schemeClr>
            </a:glow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0071" y="51470"/>
            <a:ext cx="7884417" cy="5397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1E3685"/>
                </a:solidFill>
              </a:rPr>
              <a:t>Опыт практического применения</a:t>
            </a:r>
          </a:p>
        </p:txBody>
      </p:sp>
      <p:pic>
        <p:nvPicPr>
          <p:cNvPr id="2232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3825"/>
            <a:ext cx="53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82030" y="820328"/>
            <a:ext cx="867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Приложение активно применяется на территории Белгородской области для доведения до граждан экстренной информации в том числе в рамках СВО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5536" y="1923678"/>
            <a:ext cx="3636454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400"/>
              </a:spcAft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Число установок приложения на территории Белгородской области:</a:t>
            </a: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386734448"/>
              </p:ext>
            </p:extLst>
          </p:nvPr>
        </p:nvGraphicFramePr>
        <p:xfrm>
          <a:off x="467544" y="2470227"/>
          <a:ext cx="3888432" cy="169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4519253" y="1940197"/>
            <a:ext cx="212297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400"/>
              </a:spcAft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Отправлено сообщений на  территории Белгородской области:</a:t>
            </a:r>
          </a:p>
        </p:txBody>
      </p:sp>
      <p:sp>
        <p:nvSpPr>
          <p:cNvPr id="30" name="Овал 29"/>
          <p:cNvSpPr/>
          <p:nvPr/>
        </p:nvSpPr>
        <p:spPr>
          <a:xfrm>
            <a:off x="5068586" y="2515453"/>
            <a:ext cx="1024309" cy="95411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Более</a:t>
            </a:r>
          </a:p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790</a:t>
            </a:r>
            <a:endParaRPr lang="ru-RU" sz="16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33356" y="3507854"/>
            <a:ext cx="212297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2400"/>
              </a:spcAft>
            </a:pP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Аудитория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</a:rPr>
              <a:t>telegram </a:t>
            </a:r>
            <a:r>
              <a:rPr lang="ru-RU" sz="1200" b="1" dirty="0">
                <a:solidFill>
                  <a:schemeClr val="bg1">
                    <a:lumMod val="50000"/>
                  </a:schemeClr>
                </a:solidFill>
              </a:rPr>
              <a:t>каналов: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194" y="4653907"/>
            <a:ext cx="1921249" cy="37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485" y="3939902"/>
            <a:ext cx="1612206" cy="33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749" y="4319740"/>
            <a:ext cx="1761678" cy="311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D:\Users\MakarovPU\Pictures\МП\сообщения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68" y="1904284"/>
            <a:ext cx="1712912" cy="304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525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8063" y="87313"/>
            <a:ext cx="7776405" cy="635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1E3685"/>
                </a:solidFill>
              </a:rPr>
              <a:t>Ключевые вехи проекта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107504" y="3387645"/>
            <a:ext cx="2349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Организовано взаимодействие с </a:t>
            </a:r>
            <a:r>
              <a:rPr lang="ru-RU" sz="1000" dirty="0" err="1">
                <a:solidFill>
                  <a:schemeClr val="bg1">
                    <a:lumMod val="50000"/>
                  </a:schemeClr>
                </a:solidFill>
              </a:rPr>
              <a:t>Минцифры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 России и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VK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;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Разработаны и согласованы с </a:t>
            </a:r>
            <a:r>
              <a:rPr lang="ru-RU" sz="1000" dirty="0" err="1">
                <a:solidFill>
                  <a:schemeClr val="bg1">
                    <a:lumMod val="50000"/>
                  </a:schemeClr>
                </a:solidFill>
              </a:rPr>
              <a:t>Минцифры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 России функциональные требования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 err="1">
                <a:solidFill>
                  <a:schemeClr val="bg1">
                    <a:lumMod val="50000"/>
                  </a:schemeClr>
                </a:solidFill>
              </a:rPr>
              <a:t>Минцифры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 России принято положительно решение, поставлена задача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VK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3229880" y="1290562"/>
            <a:ext cx="20727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Реализация функционала добавления\удаления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TG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 каналов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Реализация функционала отправки сообщений в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Tg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Реализация функционала отправки сообщений в  АРМ-ГС в рамках пилотных регионов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3825"/>
            <a:ext cx="53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31540" y="2981368"/>
            <a:ext cx="1908212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Интеграция с                            КС «АРМ ГС»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07504" y="1268926"/>
            <a:ext cx="234947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В рамках тестирования подключены 3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информационных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Tg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канала в Белгородской области.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Проведена оценка различных способов взаимодействия (</a:t>
            </a:r>
            <a:r>
              <a:rPr lang="ru-RU" sz="1000" dirty="0" err="1">
                <a:solidFill>
                  <a:schemeClr val="bg1">
                    <a:lumMod val="50000"/>
                  </a:schemeClr>
                </a:solidFill>
              </a:rPr>
              <a:t>премодерация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\прямая отправка).</a:t>
            </a:r>
          </a:p>
          <a:p>
            <a:pPr>
              <a:lnSpc>
                <a:spcPct val="90000"/>
              </a:lnSpc>
            </a:pPr>
            <a:endParaRPr lang="ru-RU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5536" y="874012"/>
            <a:ext cx="1980220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Тестирование отправки сообщений в </a:t>
            </a:r>
            <a:r>
              <a:rPr lang="en-US" sz="1000" b="1" dirty="0">
                <a:solidFill>
                  <a:schemeClr val="bg1">
                    <a:lumMod val="50000"/>
                  </a:schemeClr>
                </a:solidFill>
              </a:rPr>
              <a:t>Telegram</a:t>
            </a:r>
            <a:endParaRPr lang="ru-RU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592147" y="643031"/>
            <a:ext cx="133899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Июнь-июль 2023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634690" y="633890"/>
            <a:ext cx="12631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Август 2023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3302592" y="2741958"/>
            <a:ext cx="173745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Декабрь 2023 (2024)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621531" y="2751700"/>
            <a:ext cx="133899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Август 2023</a:t>
            </a:r>
          </a:p>
        </p:txBody>
      </p:sp>
      <p:sp>
        <p:nvSpPr>
          <p:cNvPr id="34" name="Овал 33">
            <a:hlinkClick r:id="" action="ppaction://noaction"/>
          </p:cNvPr>
          <p:cNvSpPr/>
          <p:nvPr/>
        </p:nvSpPr>
        <p:spPr>
          <a:xfrm>
            <a:off x="164672" y="864722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0</a:t>
            </a:r>
            <a:endParaRPr lang="ru-RU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2" name="Овал 61">
            <a:hlinkClick r:id="" action="ppaction://noaction"/>
          </p:cNvPr>
          <p:cNvSpPr/>
          <p:nvPr/>
        </p:nvSpPr>
        <p:spPr>
          <a:xfrm>
            <a:off x="186735" y="2982278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1</a:t>
            </a:r>
            <a:endParaRPr lang="ru-RU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29880" y="873101"/>
            <a:ext cx="2062199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Доработка функционала панели администрирования</a:t>
            </a:r>
          </a:p>
        </p:txBody>
      </p:sp>
      <p:sp>
        <p:nvSpPr>
          <p:cNvPr id="56" name="Овал 55">
            <a:hlinkClick r:id="" action="ppaction://noaction"/>
          </p:cNvPr>
          <p:cNvSpPr/>
          <p:nvPr/>
        </p:nvSpPr>
        <p:spPr>
          <a:xfrm>
            <a:off x="2985076" y="874011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2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3172516" y="3397777"/>
            <a:ext cx="207274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Организовано взаимодействие с </a:t>
            </a:r>
            <a:r>
              <a:rPr lang="ru-RU" sz="1000" dirty="0" err="1">
                <a:solidFill>
                  <a:schemeClr val="bg1">
                    <a:lumMod val="50000"/>
                  </a:schemeClr>
                </a:solidFill>
              </a:rPr>
              <a:t>Минцифры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 России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Осуществляется проработка технических деталей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Реализация голосовых функций (2024 год)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172516" y="2980316"/>
            <a:ext cx="2062199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Интеграция цифрового ассистента «робот Макс»</a:t>
            </a:r>
          </a:p>
        </p:txBody>
      </p:sp>
      <p:sp>
        <p:nvSpPr>
          <p:cNvPr id="63" name="Овал 62">
            <a:hlinkClick r:id="" action="ppaction://noaction"/>
          </p:cNvPr>
          <p:cNvSpPr/>
          <p:nvPr/>
        </p:nvSpPr>
        <p:spPr>
          <a:xfrm>
            <a:off x="2927712" y="2981226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3</a:t>
            </a:r>
          </a:p>
        </p:txBody>
      </p:sp>
      <p:pic>
        <p:nvPicPr>
          <p:cNvPr id="41" name="Picture 5" descr="D:\Documents\Приложение\2023\Дизайн\материалы\рабочее июль\main_iphone12black_portra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48" y="441769"/>
            <a:ext cx="2281684" cy="431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289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8063" y="87313"/>
            <a:ext cx="7776405" cy="635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solidFill>
                  <a:srgbClr val="1E3685"/>
                </a:solidFill>
              </a:rPr>
              <a:t>Ключевые вехи проекта</a:t>
            </a: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23825"/>
            <a:ext cx="53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194633" y="1162622"/>
            <a:ext cx="2186273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Внесение в перечень ПО, обязательно к предустановке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3384625" y="932954"/>
            <a:ext cx="133899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2024</a:t>
            </a:r>
          </a:p>
        </p:txBody>
      </p:sp>
      <p:sp>
        <p:nvSpPr>
          <p:cNvPr id="62" name="Овал 61">
            <a:hlinkClick r:id="" action="ppaction://noaction"/>
          </p:cNvPr>
          <p:cNvSpPr/>
          <p:nvPr/>
        </p:nvSpPr>
        <p:spPr>
          <a:xfrm>
            <a:off x="2949829" y="1163532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6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3202489" y="2267328"/>
            <a:ext cx="20727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Организовано взаимодействие с </a:t>
            </a:r>
            <a:r>
              <a:rPr lang="ru-RU" sz="1000" dirty="0" err="1">
                <a:solidFill>
                  <a:schemeClr val="bg1">
                    <a:lumMod val="50000"/>
                  </a:schemeClr>
                </a:solidFill>
              </a:rPr>
              <a:t>Минцифры</a:t>
            </a: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 России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Осуществляется проработка технической возможности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202489" y="1849867"/>
            <a:ext cx="2062199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Интеграция с ЕПГУ</a:t>
            </a:r>
          </a:p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(при наличии тех. решения)</a:t>
            </a:r>
          </a:p>
        </p:txBody>
      </p:sp>
      <p:sp>
        <p:nvSpPr>
          <p:cNvPr id="80" name="Овал 79">
            <a:hlinkClick r:id="" action="ppaction://noaction"/>
          </p:cNvPr>
          <p:cNvSpPr/>
          <p:nvPr/>
        </p:nvSpPr>
        <p:spPr>
          <a:xfrm>
            <a:off x="2957685" y="1850777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rgbClr val="E75A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7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556965" y="3083760"/>
            <a:ext cx="133214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2024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91940" y="3725619"/>
            <a:ext cx="2072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Добавление слоев на карту рисков по мере их появления в ИС «Атлас опасностей и рисков»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91940" y="3308158"/>
            <a:ext cx="2288772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Развитие интеграции с ИС «Атлас опасностей и рисков</a:t>
            </a:r>
          </a:p>
        </p:txBody>
      </p:sp>
      <p:sp>
        <p:nvSpPr>
          <p:cNvPr id="32" name="Овал 31">
            <a:hlinkClick r:id="" action="ppaction://noaction"/>
          </p:cNvPr>
          <p:cNvSpPr/>
          <p:nvPr/>
        </p:nvSpPr>
        <p:spPr>
          <a:xfrm>
            <a:off x="2947136" y="3286313"/>
            <a:ext cx="374880" cy="37488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8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14768" y="1588462"/>
            <a:ext cx="20727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Адаптация приложения с учетом ограничений ОС головного устройства КАМАЗ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Формирование уникального контентного наполнения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19578" y="931790"/>
            <a:ext cx="12631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декабрь 2023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4768" y="1171001"/>
            <a:ext cx="2062199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Адаптация приложения</a:t>
            </a:r>
          </a:p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для КАМАЗ</a:t>
            </a:r>
          </a:p>
        </p:txBody>
      </p:sp>
      <p:sp>
        <p:nvSpPr>
          <p:cNvPr id="41" name="Овал 40">
            <a:hlinkClick r:id="" action="ppaction://noaction"/>
          </p:cNvPr>
          <p:cNvSpPr/>
          <p:nvPr/>
        </p:nvSpPr>
        <p:spPr>
          <a:xfrm>
            <a:off x="169964" y="1171911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4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54038" y="3702033"/>
            <a:ext cx="207274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Подготовлен комплект документов для формирования заявки</a:t>
            </a:r>
          </a:p>
          <a:p>
            <a:pPr marL="171450" indent="-171450">
              <a:lnSpc>
                <a:spcPct val="90000"/>
              </a:lnSpc>
              <a:buFontTx/>
              <a:buChar char="-"/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Прорабатывается вопрос размещения на сайте информации о приложении (необходимо для заявки)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958848" y="3045361"/>
            <a:ext cx="12631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00" dirty="0">
                <a:solidFill>
                  <a:schemeClr val="bg1">
                    <a:lumMod val="50000"/>
                  </a:schemeClr>
                </a:solidFill>
              </a:rPr>
              <a:t>декабрь 2023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54038" y="3242433"/>
            <a:ext cx="1933478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90488">
              <a:lnSpc>
                <a:spcPct val="80000"/>
              </a:lnSpc>
            </a:pPr>
            <a:r>
              <a:rPr lang="ru-RU" sz="1000" b="1" dirty="0">
                <a:solidFill>
                  <a:schemeClr val="bg1">
                    <a:lumMod val="50000"/>
                  </a:schemeClr>
                </a:solidFill>
              </a:rPr>
              <a:t>Внесение мобильного приложения в реестр отечественного ПО</a:t>
            </a:r>
          </a:p>
        </p:txBody>
      </p:sp>
      <p:sp>
        <p:nvSpPr>
          <p:cNvPr id="45" name="Овал 44">
            <a:hlinkClick r:id="" action="ppaction://noaction"/>
          </p:cNvPr>
          <p:cNvSpPr/>
          <p:nvPr/>
        </p:nvSpPr>
        <p:spPr>
          <a:xfrm>
            <a:off x="291272" y="3285482"/>
            <a:ext cx="374880" cy="37488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5</a:t>
            </a:r>
            <a:endParaRPr lang="ru-RU" sz="2000" b="1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050" name="Picture 2" descr="https://avatars.dzeninfra.ru/get-zen_doc/3908958/pub_603fb384afc00e4c65554b59_603fb5648f2f5b70bf501835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116" y="1538412"/>
            <a:ext cx="3201204" cy="2134136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61.mchs.gov.ru/uploads/banner/2021-06-21/e736d21c20b1a0ee82f86602373f470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68" y="4408686"/>
            <a:ext cx="4970208" cy="61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971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2"/>
          </p:nvPr>
        </p:nvSpPr>
        <p:spPr>
          <a:xfrm>
            <a:off x="3444491" y="2380580"/>
            <a:ext cx="5688632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rgbClr val="1E3685"/>
                </a:solidFill>
              </a:rPr>
              <a:t>Спасибо за внимание!</a:t>
            </a:r>
          </a:p>
        </p:txBody>
      </p:sp>
      <p:pic>
        <p:nvPicPr>
          <p:cNvPr id="2211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3182938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pic>
        <p:nvPicPr>
          <p:cNvPr id="2211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97" y="1707654"/>
            <a:ext cx="1457325" cy="189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207756"/>
      </p:ext>
    </p:extLst>
  </p:cSld>
  <p:clrMapOvr>
    <a:masterClrMapping/>
  </p:clrMapOvr>
</p:sld>
</file>

<file path=ppt/theme/theme1.xml><?xml version="1.0" encoding="utf-8"?>
<a:theme xmlns:a="http://schemas.openxmlformats.org/drawingml/2006/main" name="ЭП_Шаблон 16Х9_МКС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САЙТ (бренд)">
  <a:themeElements>
    <a:clrScheme name="брендбук">
      <a:dk1>
        <a:srgbClr val="6D6E71"/>
      </a:dk1>
      <a:lt1>
        <a:sysClr val="window" lastClr="FFFFFF"/>
      </a:lt1>
      <a:dk2>
        <a:srgbClr val="05628C"/>
      </a:dk2>
      <a:lt2>
        <a:srgbClr val="DAE4EA"/>
      </a:lt2>
      <a:accent1>
        <a:srgbClr val="6D6E71"/>
      </a:accent1>
      <a:accent2>
        <a:srgbClr val="1E3685"/>
      </a:accent2>
      <a:accent3>
        <a:srgbClr val="278AC2"/>
      </a:accent3>
      <a:accent4>
        <a:srgbClr val="4FC8EE"/>
      </a:accent4>
      <a:accent5>
        <a:srgbClr val="DAE4EA"/>
      </a:accent5>
      <a:accent6>
        <a:srgbClr val="363738"/>
      </a:accent6>
      <a:hlink>
        <a:srgbClr val="363738"/>
      </a:hlink>
      <a:folHlink>
        <a:srgbClr val="0562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2_ЭП">
  <a:themeElements>
    <a:clrScheme name="Качество управлегия госорганами">
      <a:dk1>
        <a:srgbClr val="363636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00B050"/>
      </a:accent2>
      <a:accent3>
        <a:srgbClr val="D8F0E2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863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2.xml><?xml version="1.0" encoding="utf-8"?>
<a:theme xmlns:a="http://schemas.openxmlformats.org/drawingml/2006/main" name="1_ИТ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3.xml><?xml version="1.0" encoding="utf-8"?>
<a:theme xmlns:a="http://schemas.openxmlformats.org/drawingml/2006/main" name="1_Связь">
  <a:themeElements>
    <a:clrScheme name="Связь">
      <a:dk1>
        <a:srgbClr val="363636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0066FF"/>
      </a:accent2>
      <a:accent3>
        <a:srgbClr val="579BFF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337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4.xml><?xml version="1.0" encoding="utf-8"?>
<a:theme xmlns:a="http://schemas.openxmlformats.org/drawingml/2006/main" name="1_Медиа">
  <a:themeElements>
    <a:clrScheme name="Медиа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CC3399"/>
      </a:accent2>
      <a:accent3>
        <a:srgbClr val="EAADD6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5.xml><?xml version="1.0" encoding="utf-8"?>
<a:theme xmlns:a="http://schemas.openxmlformats.org/drawingml/2006/main" name="2_Связь">
  <a:themeElements>
    <a:clrScheme name="Связь">
      <a:dk1>
        <a:srgbClr val="363636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0066FF"/>
      </a:accent2>
      <a:accent3>
        <a:srgbClr val="579BFF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337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6.xml><?xml version="1.0" encoding="utf-8"?>
<a:theme xmlns:a="http://schemas.openxmlformats.org/drawingml/2006/main" name="1_ЭП_Шаблон 16Х9_МКС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ЭП">
  <a:themeElements>
    <a:clrScheme name="ЭП">
      <a:dk1>
        <a:srgbClr val="6D6E71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FFC000"/>
      </a:accent2>
      <a:accent3>
        <a:srgbClr val="FFDF79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A69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ЭП">
  <a:themeElements>
    <a:clrScheme name="Качество управлегия госорганами">
      <a:dk1>
        <a:srgbClr val="363636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00B050"/>
      </a:accent2>
      <a:accent3>
        <a:srgbClr val="D8F0E2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863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Связь">
  <a:themeElements>
    <a:clrScheme name="Связь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0066FF"/>
      </a:accent2>
      <a:accent3>
        <a:srgbClr val="579BFF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337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ИТ">
  <a:themeElements>
    <a:clrScheme name="ИТ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FF0000"/>
      </a:accent2>
      <a:accent3>
        <a:srgbClr val="FF6161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2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Медиа">
  <a:themeElements>
    <a:clrScheme name="Медиа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CC3399"/>
      </a:accent2>
      <a:accent3>
        <a:srgbClr val="EAADD6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Почта">
  <a:themeElements>
    <a:clrScheme name="Почта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7030A0"/>
      </a:accent2>
      <a:accent3>
        <a:srgbClr val="B17ED8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55257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законодательство">
  <a:themeElements>
    <a:clrScheme name="Информатизация госорганов">
      <a:dk1>
        <a:srgbClr val="363636"/>
      </a:dk1>
      <a:lt1>
        <a:srgbClr val="FFFFFF"/>
      </a:lt1>
      <a:dk2>
        <a:srgbClr val="D8D8D8"/>
      </a:dk2>
      <a:lt2>
        <a:srgbClr val="FFFFFF"/>
      </a:lt2>
      <a:accent1>
        <a:srgbClr val="D8D8D8"/>
      </a:accent1>
      <a:accent2>
        <a:srgbClr val="92D050"/>
      </a:accent2>
      <a:accent3>
        <a:srgbClr val="B8E08C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5F91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другое">
  <a:themeElements>
    <a:clrScheme name="общее">
      <a:dk1>
        <a:srgbClr val="363636"/>
      </a:dk1>
      <a:lt1>
        <a:srgbClr val="FFFFFF"/>
      </a:lt1>
      <a:dk2>
        <a:srgbClr val="EEF0F0"/>
      </a:dk2>
      <a:lt2>
        <a:srgbClr val="FFFFFF"/>
      </a:lt2>
      <a:accent1>
        <a:srgbClr val="EEF0F0"/>
      </a:accent1>
      <a:accent2>
        <a:srgbClr val="4FC8EE"/>
      </a:accent2>
      <a:accent3>
        <a:srgbClr val="85D9F3"/>
      </a:accent3>
      <a:accent4>
        <a:srgbClr val="6C6C6C"/>
      </a:accent4>
      <a:accent5>
        <a:srgbClr val="151515"/>
      </a:accent5>
      <a:accent6>
        <a:srgbClr val="FFFFFF"/>
      </a:accent6>
      <a:hlink>
        <a:srgbClr val="363636"/>
      </a:hlink>
      <a:folHlink>
        <a:srgbClr val="00759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ЭП_Шаблон 16Х9_МКС</Template>
  <TotalTime>124047</TotalTime>
  <Words>493</Words>
  <Application>Microsoft Office PowerPoint</Application>
  <PresentationFormat>Экран (16:9)</PresentationFormat>
  <Paragraphs>98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9</vt:i4>
      </vt:variant>
    </vt:vector>
  </HeadingPairs>
  <TitlesOfParts>
    <vt:vector size="29" baseType="lpstr">
      <vt:lpstr>Arial</vt:lpstr>
      <vt:lpstr>Calibri</vt:lpstr>
      <vt:lpstr>Trebuchet MS</vt:lpstr>
      <vt:lpstr>Wingdings</vt:lpstr>
      <vt:lpstr>ЭП_Шаблон 16Х9_МКС</vt:lpstr>
      <vt:lpstr>ЭП</vt:lpstr>
      <vt:lpstr>1_ЭП</vt:lpstr>
      <vt:lpstr>Связь</vt:lpstr>
      <vt:lpstr>ИТ</vt:lpstr>
      <vt:lpstr>Медиа</vt:lpstr>
      <vt:lpstr>Почта</vt:lpstr>
      <vt:lpstr>законодательство</vt:lpstr>
      <vt:lpstr>другое</vt:lpstr>
      <vt:lpstr>САЙТ (бренд)</vt:lpstr>
      <vt:lpstr>2_ЭП</vt:lpstr>
      <vt:lpstr>1_ИТ</vt:lpstr>
      <vt:lpstr>1_Связь</vt:lpstr>
      <vt:lpstr>1_Медиа</vt:lpstr>
      <vt:lpstr>2_Связь</vt:lpstr>
      <vt:lpstr>1_ЭП_Шаблон 16Х9_МКС</vt:lpstr>
      <vt:lpstr>Презентация PowerPoint</vt:lpstr>
      <vt:lpstr>Назначение</vt:lpstr>
      <vt:lpstr>Получение экстренной информации в виде push-сообщения</vt:lpstr>
      <vt:lpstr>Охват населения по состоянию на 1 августа 2023 года:</vt:lpstr>
      <vt:lpstr>Отправка информации из одной консоли в различные каналы</vt:lpstr>
      <vt:lpstr>Опыт практического применения</vt:lpstr>
      <vt:lpstr>Ключевые вехи проекта</vt:lpstr>
      <vt:lpstr>Ключевые вехи проекта</vt:lpstr>
      <vt:lpstr>Презентация PowerPoint</vt:lpstr>
    </vt:vector>
  </TitlesOfParts>
  <Company>minsvyaz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Макаров</dc:creator>
  <cp:lastModifiedBy>User</cp:lastModifiedBy>
  <cp:revision>469</cp:revision>
  <cp:lastPrinted>2021-03-31T09:49:09Z</cp:lastPrinted>
  <dcterms:created xsi:type="dcterms:W3CDTF">2015-07-09T05:39:47Z</dcterms:created>
  <dcterms:modified xsi:type="dcterms:W3CDTF">2024-04-02T05:46:13Z</dcterms:modified>
  <cp:contentStatus>финал</cp:contentStatus>
</cp:coreProperties>
</file>