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2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9" autoAdjust="0"/>
    <p:restoredTop sz="94660"/>
  </p:normalViewPr>
  <p:slideViewPr>
    <p:cSldViewPr>
      <p:cViewPr varScale="1">
        <p:scale>
          <a:sx n="109" d="100"/>
          <a:sy n="109" d="100"/>
        </p:scale>
        <p:origin x="1704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91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406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204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9011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698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571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810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080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581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747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9372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">
              <a:srgbClr val="FFFF00"/>
            </a:gs>
            <a:gs pos="100000">
              <a:schemeClr val="bg2"/>
            </a:gs>
            <a:gs pos="86000">
              <a:schemeClr val="bg1"/>
            </a:gs>
            <a:gs pos="61000">
              <a:srgbClr val="FFFFA3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445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192688"/>
          </a:xfrm>
        </p:spPr>
        <p:txBody>
          <a:bodyPr/>
          <a:lstStyle/>
          <a:p>
            <a:pPr marL="0" indent="0" algn="ctr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Зональный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Всероссийского конкурса</a:t>
            </a:r>
          </a:p>
          <a:p>
            <a:pPr marL="0" indent="0" algn="ctr">
              <a:buNone/>
            </a:pPr>
            <a: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«Учитель года—2020»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</a:t>
            </a:r>
          </a:p>
          <a:p>
            <a:pPr marL="0" indent="0" algn="ctr">
              <a:buNone/>
            </a:pP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 профессионального </a:t>
            </a:r>
            <a:endParaRPr lang="ru-RU" sz="4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403" y="0"/>
            <a:ext cx="2044597" cy="2060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5" name="Picture 3" descr="лог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7" y="-99392"/>
            <a:ext cx="1912898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6" name="Picture 13" descr="перо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149080"/>
            <a:ext cx="2315472" cy="2723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0" descr="п6_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5400000">
            <a:off x="5055795" y="2787382"/>
            <a:ext cx="4036458" cy="4139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10796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130824" y="279809"/>
            <a:ext cx="401419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Кузьмин </a:t>
            </a:r>
          </a:p>
          <a:p>
            <a:pPr algn="ctr"/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Руслан </a:t>
            </a:r>
          </a:p>
          <a:p>
            <a:pPr algn="ctr"/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Леонидович</a:t>
            </a:r>
          </a:p>
          <a:p>
            <a:r>
              <a:rPr lang="ru-RU" dirty="0"/>
              <a:t>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851920" y="3279335"/>
            <a:ext cx="4572000" cy="236988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ГБПОУ «Строгановский </a:t>
            </a:r>
          </a:p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колледж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F:\у открытию\кузьмин\DSC_09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632" y="279808"/>
            <a:ext cx="3546296" cy="5319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3" descr="пер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428999"/>
            <a:ext cx="2943118" cy="346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0" descr="п6_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4850986" y="2582576"/>
            <a:ext cx="4238673" cy="4347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002" y="0"/>
            <a:ext cx="1189998" cy="1199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8" name="Picture 10" descr="п6_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6200000">
            <a:off x="40050" y="-41560"/>
            <a:ext cx="3553984" cy="3645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84045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211" y="-2704"/>
            <a:ext cx="1189998" cy="1199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6"/>
            <a:ext cx="6573759" cy="4208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3" descr="перо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780928"/>
            <a:ext cx="3466375" cy="4077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339753" y="4437112"/>
            <a:ext cx="60486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Педагогическое кредо участника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ru-RU" sz="3600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Пришел, познал и </a:t>
            </a:r>
            <a:r>
              <a:rPr lang="ru-RU" sz="3600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удивил!!!</a:t>
            </a:r>
            <a:endParaRPr lang="ru-RU" sz="3600" b="1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pic>
        <p:nvPicPr>
          <p:cNvPr id="6" name="Picture 10" descr="п6_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5400000">
            <a:off x="4875414" y="2564989"/>
            <a:ext cx="4238673" cy="4347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84045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018627" y="908720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Кылосова</a:t>
            </a: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Мария </a:t>
            </a:r>
          </a:p>
          <a:p>
            <a:pPr algn="ctr"/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Григорьевна</a:t>
            </a:r>
          </a:p>
          <a:p>
            <a:r>
              <a:rPr lang="ru-RU" sz="5400" dirty="0"/>
              <a:t>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84548" y="4579010"/>
            <a:ext cx="647578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ГБПОУ «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Нытвенский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многопрофильный техникум»</a:t>
            </a:r>
          </a:p>
          <a:p>
            <a:r>
              <a:rPr lang="ru-RU" sz="2800" dirty="0"/>
              <a:t> 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53" y="404664"/>
            <a:ext cx="3668374" cy="4090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3" descr="пер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780928"/>
            <a:ext cx="3494117" cy="41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211" y="-2704"/>
            <a:ext cx="1189998" cy="1199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7" name="Picture 10" descr="п6_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6200000">
            <a:off x="40050" y="-41560"/>
            <a:ext cx="3553984" cy="3645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п6_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5400000">
            <a:off x="4875414" y="2564989"/>
            <a:ext cx="4238673" cy="4347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84045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:\у открытию\кылосова\DSC004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5472609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3" descr="пер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207029"/>
            <a:ext cx="3131840" cy="3683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771800" y="4707204"/>
            <a:ext cx="5391284" cy="15081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Педагогическое кредо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участника: </a:t>
            </a:r>
          </a:p>
          <a:p>
            <a:pPr algn="ctr"/>
            <a:r>
              <a:rPr lang="ru-RU" sz="3600" b="1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Никогда не стоять на </a:t>
            </a:r>
            <a:r>
              <a:rPr lang="ru-RU" sz="3600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месте</a:t>
            </a:r>
          </a:p>
          <a:p>
            <a:pPr algn="ctr"/>
            <a:r>
              <a:rPr lang="ru-RU" sz="2800" dirty="0" smtClean="0">
                <a:cs typeface="Times New Roman" panose="02020603050405020304" pitchFamily="18" charset="0"/>
              </a:rPr>
              <a:t> </a:t>
            </a:r>
            <a:endParaRPr lang="ru-RU" sz="2800" dirty="0"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2353" y="4001"/>
            <a:ext cx="1210841" cy="1220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6" name="Picture 10" descr="п6_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6200000">
            <a:off x="45562" y="-41561"/>
            <a:ext cx="3553984" cy="3645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0" descr="п6_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5400000">
            <a:off x="4875414" y="2564989"/>
            <a:ext cx="4238673" cy="4347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84045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8794" y="911167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Мартемьянова Ольга </a:t>
            </a:r>
          </a:p>
          <a:p>
            <a:pPr algn="ctr"/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Аркадьевна</a:t>
            </a:r>
            <a:r>
              <a:rPr lang="ru-RU" sz="5400" dirty="0">
                <a:latin typeface="+mj-lt"/>
              </a:rPr>
              <a:t>  </a:t>
            </a:r>
          </a:p>
          <a:p>
            <a:r>
              <a:rPr lang="ru-RU" sz="5400" dirty="0">
                <a:latin typeface="+mj-lt"/>
              </a:rPr>
              <a:t>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120820" y="3667432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ГБПОУ «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Нытвенский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многопрофильный техникум»</a:t>
            </a:r>
          </a:p>
          <a:p>
            <a:r>
              <a:rPr lang="ru-RU" dirty="0"/>
              <a:t> </a:t>
            </a:r>
          </a:p>
        </p:txBody>
      </p:sp>
      <p:pic>
        <p:nvPicPr>
          <p:cNvPr id="11266" name="Picture 2" descr="F:\у открытию\мартемянова\P10105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80" y="476672"/>
            <a:ext cx="3317875" cy="458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3" descr="пер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914827"/>
            <a:ext cx="3380274" cy="3975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2353" y="4001"/>
            <a:ext cx="1210841" cy="1220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7" name="Picture 10" descr="п6_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6200000">
            <a:off x="40046" y="-36045"/>
            <a:ext cx="3123755" cy="3203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п6_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5400000">
            <a:off x="4875414" y="2564989"/>
            <a:ext cx="4238673" cy="4347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84045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77697" y="1300456"/>
            <a:ext cx="456503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Педагогическое кредо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>
                <a:latin typeface="Monotype Corsiva" panose="03010101010201010101" pitchFamily="66" charset="0"/>
                <a:cs typeface="Times New Roman" panose="02020603050405020304" pitchFamily="18" charset="0"/>
              </a:rPr>
              <a:t>Раскрыть профессиональный потенциал каждого </a:t>
            </a:r>
            <a:r>
              <a:rPr lang="ru-RU" sz="3600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студента</a:t>
            </a:r>
          </a:p>
          <a:p>
            <a:pPr algn="ctr"/>
            <a:endParaRPr lang="ru-RU" sz="2800" dirty="0">
              <a:cs typeface="Times New Roman" panose="02020603050405020304" pitchFamily="18" charset="0"/>
            </a:endParaRPr>
          </a:p>
        </p:txBody>
      </p:sp>
      <p:pic>
        <p:nvPicPr>
          <p:cNvPr id="12290" name="Picture 2" descr="F:\у открытию\мартемянова\20180208_1423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76209" y="1080695"/>
            <a:ext cx="5150008" cy="3862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3" descr="пер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08520" y="2780928"/>
            <a:ext cx="3571868" cy="420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025" y="0"/>
            <a:ext cx="1404318" cy="1415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6" name="Picture 10" descr="п6_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6200000">
            <a:off x="44831" y="-40831"/>
            <a:ext cx="3497007" cy="3586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0" descr="п6_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5400000">
            <a:off x="4875414" y="2564989"/>
            <a:ext cx="4238673" cy="4347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84045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192688"/>
          </a:xfrm>
        </p:spPr>
        <p:txBody>
          <a:bodyPr/>
          <a:lstStyle/>
          <a:p>
            <a:pPr marL="0" indent="0" algn="ctr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Зональный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Всероссийского конкурса</a:t>
            </a:r>
          </a:p>
          <a:p>
            <a:pPr marL="0" indent="0" algn="ctr">
              <a:buNone/>
            </a:pPr>
            <a: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«Учитель года—2020»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</a:t>
            </a:r>
          </a:p>
          <a:p>
            <a:pPr marL="0" indent="0" algn="ctr">
              <a:buNone/>
            </a:pP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 профессионального </a:t>
            </a:r>
            <a:endParaRPr lang="ru-RU" sz="4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403" y="0"/>
            <a:ext cx="2044597" cy="2060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5" name="Picture 3" descr="лог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7" y="-99392"/>
            <a:ext cx="1912898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6" name="Picture 13" descr="перо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149080"/>
            <a:ext cx="2315472" cy="2723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0" descr="п6_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5400000">
            <a:off x="5055795" y="2787382"/>
            <a:ext cx="4036458" cy="4139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45214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88024" y="754494"/>
            <a:ext cx="4572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Поскребышев </a:t>
            </a:r>
          </a:p>
          <a:p>
            <a:pPr algn="ctr"/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 </a:t>
            </a:r>
          </a:p>
          <a:p>
            <a:pPr algn="ctr"/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Викторович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3355287"/>
            <a:ext cx="863298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Агротехнический </a:t>
            </a:r>
          </a:p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ГБПОУ «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Верещагинский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многопрофильный техникум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endParaRPr lang="ru-RU" sz="2800" dirty="0"/>
          </a:p>
        </p:txBody>
      </p:sp>
      <p:pic>
        <p:nvPicPr>
          <p:cNvPr id="7" name="Picture 13" descr="пер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077072"/>
            <a:ext cx="2376694" cy="2795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9" y="-336"/>
            <a:ext cx="4411180" cy="3140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6759" y="-336"/>
            <a:ext cx="901888" cy="909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9" name="Picture 10" descr="п6_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5400000">
            <a:off x="5055795" y="2787382"/>
            <a:ext cx="4036458" cy="4139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26264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пер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612357"/>
            <a:ext cx="2771800" cy="3260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6606"/>
            <a:ext cx="4808645" cy="3423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932040" y="1074509"/>
            <a:ext cx="407744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Педагогическое кредо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участника: </a:t>
            </a:r>
          </a:p>
          <a:p>
            <a:pPr algn="ctr"/>
            <a:r>
              <a:rPr lang="ru-RU" sz="3600" b="1" dirty="0">
                <a:latin typeface="Monotype Corsiva" panose="03010101010201010101" pitchFamily="66" charset="0"/>
                <a:cs typeface="Times New Roman" panose="02020603050405020304" pitchFamily="18" charset="0"/>
              </a:rPr>
              <a:t>«Принимай ребенка с благоговением, воспитывай его с любовью, выпускай свободным» </a:t>
            </a:r>
            <a:endParaRPr lang="ru-RU" sz="3600" b="1" dirty="0" smtClean="0"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Р</a:t>
            </a:r>
            <a:r>
              <a:rPr lang="ru-RU" sz="3600" b="1" dirty="0">
                <a:latin typeface="Monotype Corsiva" panose="03010101010201010101" pitchFamily="66" charset="0"/>
                <a:cs typeface="Times New Roman" panose="02020603050405020304" pitchFamily="18" charset="0"/>
              </a:rPr>
              <a:t>. </a:t>
            </a:r>
            <a:r>
              <a:rPr lang="ru-RU" sz="3600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Штайнер</a:t>
            </a:r>
          </a:p>
          <a:p>
            <a:endParaRPr lang="ru-RU" sz="2800" dirty="0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0971" y="-2704"/>
            <a:ext cx="904237" cy="911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6" name="Picture 10" descr="п6_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5400000">
            <a:off x="5055795" y="2787382"/>
            <a:ext cx="4036458" cy="4139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0" descr="п6_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6200000">
            <a:off x="36398" y="-36399"/>
            <a:ext cx="2839130" cy="291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67106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23928" y="395758"/>
            <a:ext cx="4572000" cy="350865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Фадеева </a:t>
            </a:r>
          </a:p>
          <a:p>
            <a:pPr algn="ctr"/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Ольга </a:t>
            </a:r>
          </a:p>
          <a:p>
            <a:pPr algn="ctr"/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Викторовна</a:t>
            </a:r>
          </a:p>
          <a:p>
            <a:r>
              <a:rPr lang="ru-RU" sz="6000" dirty="0"/>
              <a:t> </a:t>
            </a:r>
          </a:p>
        </p:txBody>
      </p:sp>
      <p:pic>
        <p:nvPicPr>
          <p:cNvPr id="4098" name="Picture 2" descr="F:\у открытию\фадеева\краснокамск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743" y="0"/>
            <a:ext cx="3537963" cy="5877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779912" y="3284984"/>
            <a:ext cx="4588823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ГБПОУ «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Краснокамский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политехнический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техникум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sz="2800" dirty="0"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6" name="Picture 13" descr="пер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077072"/>
            <a:ext cx="2376694" cy="2795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6759" y="-336"/>
            <a:ext cx="901888" cy="909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8" name="Picture 10" descr="п6_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5400000">
            <a:off x="5055795" y="2787382"/>
            <a:ext cx="4036458" cy="4139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 descr="п6_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6200000">
            <a:off x="3656" y="-36399"/>
            <a:ext cx="2839130" cy="291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88121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62" y="0"/>
            <a:ext cx="4555037" cy="534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13306" y="1196752"/>
            <a:ext cx="4600532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Педагогическое кредо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участника: </a:t>
            </a:r>
          </a:p>
          <a:p>
            <a:pPr algn="ctr"/>
            <a:r>
              <a:rPr lang="ru-RU" sz="3600" b="1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Не  многие делайтесь учителями, зная, </a:t>
            </a:r>
            <a:endParaRPr lang="ru-RU" sz="3600" b="1" dirty="0" smtClean="0"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что </a:t>
            </a:r>
            <a:r>
              <a:rPr lang="ru-RU" sz="3600" b="1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мы подвергнемся большему </a:t>
            </a:r>
            <a:r>
              <a:rPr lang="ru-RU" sz="3600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осуждению</a:t>
            </a:r>
            <a:endParaRPr lang="ru-RU" sz="3600" b="1" dirty="0" smtClean="0"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211" y="-2704"/>
            <a:ext cx="1189998" cy="1199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7" name="Picture 13" descr="перо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77072"/>
            <a:ext cx="2376694" cy="2795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0" descr="п6_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5400000">
            <a:off x="4850986" y="2582574"/>
            <a:ext cx="4238674" cy="434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57030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44008" y="467260"/>
            <a:ext cx="37444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Карнаухов </a:t>
            </a:r>
          </a:p>
          <a:p>
            <a:pPr algn="ctr"/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Иван </a:t>
            </a:r>
          </a:p>
          <a:p>
            <a:pPr algn="ctr"/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Васильевич</a:t>
            </a:r>
          </a:p>
          <a:p>
            <a:r>
              <a:rPr lang="ru-RU" sz="5400" dirty="0"/>
              <a:t>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427984" y="3140968"/>
            <a:ext cx="406880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ГБПОУ «Строгановский </a:t>
            </a:r>
          </a:p>
          <a:p>
            <a:pPr algn="ctr"/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колледж»</a:t>
            </a:r>
          </a:p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7" name="Picture 2" descr="C:\Users\metod\Desktop\стенд 2015\2 фото на стенд\Иван Васильевич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2" y="188640"/>
            <a:ext cx="4065844" cy="5424299"/>
          </a:xfrm>
          <a:prstGeom prst="rect">
            <a:avLst/>
          </a:prstGeom>
          <a:noFill/>
        </p:spPr>
      </p:pic>
      <p:pic>
        <p:nvPicPr>
          <p:cNvPr id="6" name="Picture 13" descr="пер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08520" y="2829112"/>
            <a:ext cx="3571868" cy="420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п6_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6200000">
            <a:off x="36398" y="-36399"/>
            <a:ext cx="2839130" cy="291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6759" y="-336"/>
            <a:ext cx="901888" cy="909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10" name="Picture 10" descr="п6_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4850986" y="2582576"/>
            <a:ext cx="4238673" cy="4347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00307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04048" y="1052736"/>
            <a:ext cx="3456678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Педагогическое кредо участника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600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Жить </a:t>
            </a:r>
            <a:r>
              <a:rPr lang="ru-RU" sz="3600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без кредо </a:t>
            </a:r>
            <a:r>
              <a:rPr lang="ru-RU" sz="3600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– </a:t>
            </a:r>
          </a:p>
          <a:p>
            <a:pPr algn="ctr"/>
            <a:r>
              <a:rPr lang="ru-RU" sz="3600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моё </a:t>
            </a:r>
            <a:r>
              <a:rPr lang="ru-RU" sz="3600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кредо</a:t>
            </a:r>
            <a:endParaRPr lang="ru-RU" sz="3600" b="1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-2704"/>
            <a:ext cx="1187624" cy="119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988" y="548680"/>
            <a:ext cx="4211960" cy="5475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3" descr="перо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630501"/>
            <a:ext cx="2771800" cy="3260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0" descr="п6_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5400000">
            <a:off x="4850986" y="2582576"/>
            <a:ext cx="4238673" cy="4347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0" descr="п6_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6200000">
            <a:off x="43961" y="-43962"/>
            <a:ext cx="3429002" cy="3516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84045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754760" y="283340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Поносова</a:t>
            </a: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Татьяна </a:t>
            </a:r>
          </a:p>
          <a:p>
            <a:pPr algn="ctr"/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Сергеевна</a:t>
            </a:r>
          </a:p>
          <a:p>
            <a:r>
              <a:rPr lang="ru-RU" dirty="0"/>
              <a:t>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27409" y="3131630"/>
            <a:ext cx="5039139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ГБПОУ «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Верещагинский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многопрофильный техникум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6146" name="Picture 2" descr="F:\у открытию\поносова\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73487"/>
            <a:ext cx="3545098" cy="5091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3" descr="пер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2" y="3680038"/>
            <a:ext cx="2695010" cy="3169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-2704"/>
            <a:ext cx="1187624" cy="119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7" name="Picture 10" descr="п6_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6200000">
            <a:off x="25280" y="-43959"/>
            <a:ext cx="3429002" cy="3516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п6_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5400000">
            <a:off x="4850986" y="2582576"/>
            <a:ext cx="4238673" cy="4347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84045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:\у открытию\поносова\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305" y="404664"/>
            <a:ext cx="375049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3" descr="пер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7808" y="3573015"/>
            <a:ext cx="2820674" cy="331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039604" y="1251623"/>
            <a:ext cx="4759853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Педагогическое кредо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участника:</a:t>
            </a:r>
          </a:p>
          <a:p>
            <a:pPr algn="ctr"/>
            <a:r>
              <a:rPr lang="ru-RU" sz="3600" b="1" dirty="0">
                <a:latin typeface="Monotype Corsiva" panose="03010101010201010101" pitchFamily="66" charset="0"/>
              </a:rPr>
              <a:t>Настоящий педагог тот, кто способен спуститься с высоты своих знаний до незнания студентов  и вместе с ними </a:t>
            </a:r>
            <a:endParaRPr lang="ru-RU" sz="3600" b="1" dirty="0" smtClean="0">
              <a:latin typeface="Monotype Corsiva" panose="03010101010201010101" pitchFamily="66" charset="0"/>
            </a:endParaRPr>
          </a:p>
          <a:p>
            <a:pPr algn="ctr"/>
            <a:r>
              <a:rPr lang="ru-RU" sz="3600" b="1" dirty="0" smtClean="0">
                <a:latin typeface="Monotype Corsiva" panose="03010101010201010101" pitchFamily="66" charset="0"/>
              </a:rPr>
              <a:t>совершить </a:t>
            </a:r>
            <a:r>
              <a:rPr lang="ru-RU" sz="3600" b="1" dirty="0">
                <a:latin typeface="Monotype Corsiva" panose="03010101010201010101" pitchFamily="66" charset="0"/>
              </a:rPr>
              <a:t>восхождение</a:t>
            </a:r>
            <a:r>
              <a:rPr lang="ru-RU" sz="3600" b="1" dirty="0" smtClean="0">
                <a:latin typeface="Monotype Corsiva" panose="03010101010201010101" pitchFamily="66" charset="0"/>
              </a:rPr>
              <a:t> </a:t>
            </a:r>
          </a:p>
          <a:p>
            <a:endParaRPr lang="ru-RU" sz="2800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002" y="0"/>
            <a:ext cx="1189998" cy="1199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6" name="Picture 10" descr="п6_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6200000">
            <a:off x="43960" y="-62133"/>
            <a:ext cx="3429002" cy="3516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0" descr="п6_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5400000">
            <a:off x="4850986" y="2582576"/>
            <a:ext cx="4238673" cy="4347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84045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</TotalTime>
  <Words>192</Words>
  <Application>Microsoft Office PowerPoint</Application>
  <PresentationFormat>Экран (4:3)</PresentationFormat>
  <Paragraphs>80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Natali</cp:lastModifiedBy>
  <cp:revision>23</cp:revision>
  <dcterms:created xsi:type="dcterms:W3CDTF">2020-02-12T13:42:47Z</dcterms:created>
  <dcterms:modified xsi:type="dcterms:W3CDTF">2020-02-13T05:20:17Z</dcterms:modified>
</cp:coreProperties>
</file>