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Default Extension="gif" ContentType="image/gif"/>
  <Override PartName="/ppt/diagrams/data3.xml" ContentType="application/vnd.openxmlformats-officedocument.drawingml.diagramData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57" r:id="rId28"/>
    <p:sldId id="258" r:id="rId29"/>
    <p:sldId id="259" r:id="rId30"/>
    <p:sldId id="260" r:id="rId31"/>
    <p:sldId id="261" r:id="rId32"/>
  </p:sldIdLst>
  <p:sldSz cx="9144000" cy="6858000" type="screen4x3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172FA6-AD59-4B2E-82E7-7977350CF330}" type="doc">
      <dgm:prSet loTypeId="urn:microsoft.com/office/officeart/2005/8/layout/vList6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9E47C6F7-147B-483A-8A62-335883B60292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Базовый уровень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34F337C-48AE-49AD-B2C8-992C1A6DCA36}" type="parTrans" cxnId="{FBC04892-DBF2-4052-8C92-34343B66B72C}">
      <dgm:prSet/>
      <dgm:spPr/>
      <dgm:t>
        <a:bodyPr/>
        <a:lstStyle/>
        <a:p>
          <a:endParaRPr lang="ru-RU"/>
        </a:p>
      </dgm:t>
    </dgm:pt>
    <dgm:pt modelId="{3968F5A1-C514-47F4-84A1-47218FF038C8}" type="sibTrans" cxnId="{FBC04892-DBF2-4052-8C92-34343B66B72C}">
      <dgm:prSet/>
      <dgm:spPr/>
      <dgm:t>
        <a:bodyPr/>
        <a:lstStyle/>
        <a:p>
          <a:endParaRPr lang="ru-RU"/>
        </a:p>
      </dgm:t>
    </dgm:pt>
    <dgm:pt modelId="{37B1B6FF-64F8-4999-A02B-3FCE8DD99407}">
      <dgm:prSet phldrT="[Текст]"/>
      <dgm:spPr/>
      <dgm:t>
        <a:bodyPr/>
        <a:lstStyle/>
        <a:p>
          <a:r>
            <a:rPr lang="ru-RU" dirty="0" smtClean="0">
              <a:latin typeface="Times New Roman" pitchFamily="18" charset="0"/>
              <a:cs typeface="Times New Roman" pitchFamily="18" charset="0"/>
            </a:rPr>
            <a:t>Углубленный уровень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51BDE95-CB70-4AC1-8526-2E84AFDFC737}" type="parTrans" cxnId="{B9C8B06D-BFF5-4DE0-9864-C1D517655A4F}">
      <dgm:prSet/>
      <dgm:spPr/>
      <dgm:t>
        <a:bodyPr/>
        <a:lstStyle/>
        <a:p>
          <a:endParaRPr lang="ru-RU"/>
        </a:p>
      </dgm:t>
    </dgm:pt>
    <dgm:pt modelId="{596CC3D7-B429-4264-9C36-79824393CABB}" type="sibTrans" cxnId="{B9C8B06D-BFF5-4DE0-9864-C1D517655A4F}">
      <dgm:prSet/>
      <dgm:spPr/>
      <dgm:t>
        <a:bodyPr/>
        <a:lstStyle/>
        <a:p>
          <a:endParaRPr lang="ru-RU"/>
        </a:p>
      </dgm:t>
    </dgm:pt>
    <dgm:pt modelId="{7AC4AD78-FCA4-4573-94B4-4B4088EE2A81}">
      <dgm:prSet phldrT="[Текст]" custT="1"/>
      <dgm:spPr/>
      <dgm:t>
        <a:bodyPr/>
        <a:lstStyle/>
        <a:p>
          <a:pPr algn="l"/>
          <a:r>
            <a:rPr lang="ru-RU" sz="1800" dirty="0" smtClean="0">
              <a:latin typeface="Times New Roman" pitchFamily="18" charset="0"/>
              <a:cs typeface="Times New Roman" pitchFamily="18" charset="0"/>
            </a:rPr>
            <a:t>обеспечение преимущественно </a:t>
          </a:r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общеобразовательной и общекультурной подготовки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E6D8117-63E5-432E-8C92-0B2CF9C5DA91}" type="parTrans" cxnId="{825A2473-2D4D-4477-8CEA-8A3C27634FCF}">
      <dgm:prSet/>
      <dgm:spPr/>
      <dgm:t>
        <a:bodyPr/>
        <a:lstStyle/>
        <a:p>
          <a:endParaRPr lang="ru-RU"/>
        </a:p>
      </dgm:t>
    </dgm:pt>
    <dgm:pt modelId="{360819A2-1B2E-4175-8715-AF32D3A0BD4E}" type="sibTrans" cxnId="{825A2473-2D4D-4477-8CEA-8A3C27634FCF}">
      <dgm:prSet/>
      <dgm:spPr/>
      <dgm:t>
        <a:bodyPr/>
        <a:lstStyle/>
        <a:p>
          <a:endParaRPr lang="ru-RU"/>
        </a:p>
      </dgm:t>
    </dgm:pt>
    <dgm:pt modelId="{222D3903-1DA2-47EB-90B2-741E6C2B510F}">
      <dgm:prSet phldrT="[Текст]" custT="1"/>
      <dgm:spPr/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ориентирован преимущественно на 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подготовку к последующему профессиональному образованию, развитие индивидуальных способностей обучающихся 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5B486D00-4F65-469F-8C3F-44431FDC05F8}" type="parTrans" cxnId="{0CC9C72C-C1AB-4F71-A5F5-8C33AF168205}">
      <dgm:prSet/>
      <dgm:spPr/>
      <dgm:t>
        <a:bodyPr/>
        <a:lstStyle/>
        <a:p>
          <a:endParaRPr lang="ru-RU"/>
        </a:p>
      </dgm:t>
    </dgm:pt>
    <dgm:pt modelId="{CB586368-614A-4225-9C9D-786E0B737066}" type="sibTrans" cxnId="{0CC9C72C-C1AB-4F71-A5F5-8C33AF168205}">
      <dgm:prSet/>
      <dgm:spPr/>
      <dgm:t>
        <a:bodyPr/>
        <a:lstStyle/>
        <a:p>
          <a:endParaRPr lang="ru-RU"/>
        </a:p>
      </dgm:t>
    </dgm:pt>
    <dgm:pt modelId="{C5F4E8F9-26C0-4C73-B2D5-BB302562A3AD}" type="pres">
      <dgm:prSet presAssocID="{B9172FA6-AD59-4B2E-82E7-7977350CF33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D3BE05-7B50-4233-9E06-6FE78BDF4698}" type="pres">
      <dgm:prSet presAssocID="{9E47C6F7-147B-483A-8A62-335883B60292}" presName="linNode" presStyleCnt="0"/>
      <dgm:spPr/>
    </dgm:pt>
    <dgm:pt modelId="{89656AF0-335B-46E2-B084-5BAAE5FE90DC}" type="pres">
      <dgm:prSet presAssocID="{9E47C6F7-147B-483A-8A62-335883B60292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DAD1F4-6C97-4154-AE51-39F5A6E34203}" type="pres">
      <dgm:prSet presAssocID="{9E47C6F7-147B-483A-8A62-335883B60292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0A0763-796D-4154-A198-F222C94E5BD7}" type="pres">
      <dgm:prSet presAssocID="{3968F5A1-C514-47F4-84A1-47218FF038C8}" presName="spacing" presStyleCnt="0"/>
      <dgm:spPr/>
    </dgm:pt>
    <dgm:pt modelId="{CD9FBBC3-0E67-418F-BCD5-0175F823B281}" type="pres">
      <dgm:prSet presAssocID="{37B1B6FF-64F8-4999-A02B-3FCE8DD99407}" presName="linNode" presStyleCnt="0"/>
      <dgm:spPr/>
    </dgm:pt>
    <dgm:pt modelId="{F82B0832-C95B-4376-95D1-FFDA3A0135DC}" type="pres">
      <dgm:prSet presAssocID="{37B1B6FF-64F8-4999-A02B-3FCE8DD99407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3D4291-2034-4B36-A62A-82CE17F64EF1}" type="pres">
      <dgm:prSet presAssocID="{37B1B6FF-64F8-4999-A02B-3FCE8DD99407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C8B06D-BFF5-4DE0-9864-C1D517655A4F}" srcId="{B9172FA6-AD59-4B2E-82E7-7977350CF330}" destId="{37B1B6FF-64F8-4999-A02B-3FCE8DD99407}" srcOrd="1" destOrd="0" parTransId="{151BDE95-CB70-4AC1-8526-2E84AFDFC737}" sibTransId="{596CC3D7-B429-4264-9C36-79824393CABB}"/>
    <dgm:cxn modelId="{1939B560-E1C7-4933-B518-A2E6D77140FB}" type="presOf" srcId="{9E47C6F7-147B-483A-8A62-335883B60292}" destId="{89656AF0-335B-46E2-B084-5BAAE5FE90DC}" srcOrd="0" destOrd="0" presId="urn:microsoft.com/office/officeart/2005/8/layout/vList6"/>
    <dgm:cxn modelId="{E4421647-2FDA-4C25-8D78-990753E47808}" type="presOf" srcId="{7AC4AD78-FCA4-4573-94B4-4B4088EE2A81}" destId="{58DAD1F4-6C97-4154-AE51-39F5A6E34203}" srcOrd="0" destOrd="0" presId="urn:microsoft.com/office/officeart/2005/8/layout/vList6"/>
    <dgm:cxn modelId="{825A2473-2D4D-4477-8CEA-8A3C27634FCF}" srcId="{9E47C6F7-147B-483A-8A62-335883B60292}" destId="{7AC4AD78-FCA4-4573-94B4-4B4088EE2A81}" srcOrd="0" destOrd="0" parTransId="{BE6D8117-63E5-432E-8C92-0B2CF9C5DA91}" sibTransId="{360819A2-1B2E-4175-8715-AF32D3A0BD4E}"/>
    <dgm:cxn modelId="{FBC04892-DBF2-4052-8C92-34343B66B72C}" srcId="{B9172FA6-AD59-4B2E-82E7-7977350CF330}" destId="{9E47C6F7-147B-483A-8A62-335883B60292}" srcOrd="0" destOrd="0" parTransId="{534F337C-48AE-49AD-B2C8-992C1A6DCA36}" sibTransId="{3968F5A1-C514-47F4-84A1-47218FF038C8}"/>
    <dgm:cxn modelId="{0CC9C72C-C1AB-4F71-A5F5-8C33AF168205}" srcId="{37B1B6FF-64F8-4999-A02B-3FCE8DD99407}" destId="{222D3903-1DA2-47EB-90B2-741E6C2B510F}" srcOrd="0" destOrd="0" parTransId="{5B486D00-4F65-469F-8C3F-44431FDC05F8}" sibTransId="{CB586368-614A-4225-9C9D-786E0B737066}"/>
    <dgm:cxn modelId="{F9E24E10-B131-4469-BCD3-7CF28175E70D}" type="presOf" srcId="{222D3903-1DA2-47EB-90B2-741E6C2B510F}" destId="{E33D4291-2034-4B36-A62A-82CE17F64EF1}" srcOrd="0" destOrd="0" presId="urn:microsoft.com/office/officeart/2005/8/layout/vList6"/>
    <dgm:cxn modelId="{69BE4297-64EA-4256-9D4B-9DBC79C9E119}" type="presOf" srcId="{B9172FA6-AD59-4B2E-82E7-7977350CF330}" destId="{C5F4E8F9-26C0-4C73-B2D5-BB302562A3AD}" srcOrd="0" destOrd="0" presId="urn:microsoft.com/office/officeart/2005/8/layout/vList6"/>
    <dgm:cxn modelId="{E45AE0B4-6EAD-465F-B832-AAAAC85E2427}" type="presOf" srcId="{37B1B6FF-64F8-4999-A02B-3FCE8DD99407}" destId="{F82B0832-C95B-4376-95D1-FFDA3A0135DC}" srcOrd="0" destOrd="0" presId="urn:microsoft.com/office/officeart/2005/8/layout/vList6"/>
    <dgm:cxn modelId="{66AB5284-A06B-4464-9E3F-1E80DF2E916D}" type="presParOf" srcId="{C5F4E8F9-26C0-4C73-B2D5-BB302562A3AD}" destId="{1CD3BE05-7B50-4233-9E06-6FE78BDF4698}" srcOrd="0" destOrd="0" presId="urn:microsoft.com/office/officeart/2005/8/layout/vList6"/>
    <dgm:cxn modelId="{5B7607AE-508A-40AE-9E82-6E8B65472FAC}" type="presParOf" srcId="{1CD3BE05-7B50-4233-9E06-6FE78BDF4698}" destId="{89656AF0-335B-46E2-B084-5BAAE5FE90DC}" srcOrd="0" destOrd="0" presId="urn:microsoft.com/office/officeart/2005/8/layout/vList6"/>
    <dgm:cxn modelId="{3C6363E5-4A02-4FAC-88D9-BFD2DE99D082}" type="presParOf" srcId="{1CD3BE05-7B50-4233-9E06-6FE78BDF4698}" destId="{58DAD1F4-6C97-4154-AE51-39F5A6E34203}" srcOrd="1" destOrd="0" presId="urn:microsoft.com/office/officeart/2005/8/layout/vList6"/>
    <dgm:cxn modelId="{79005289-DC8D-4E13-8B36-3A8A7C3DC5DC}" type="presParOf" srcId="{C5F4E8F9-26C0-4C73-B2D5-BB302562A3AD}" destId="{5B0A0763-796D-4154-A198-F222C94E5BD7}" srcOrd="1" destOrd="0" presId="urn:microsoft.com/office/officeart/2005/8/layout/vList6"/>
    <dgm:cxn modelId="{047A283E-1C45-4FB1-A19F-C8EE6F6A6FED}" type="presParOf" srcId="{C5F4E8F9-26C0-4C73-B2D5-BB302562A3AD}" destId="{CD9FBBC3-0E67-418F-BCD5-0175F823B281}" srcOrd="2" destOrd="0" presId="urn:microsoft.com/office/officeart/2005/8/layout/vList6"/>
    <dgm:cxn modelId="{461E0C11-AC9D-4A17-B33F-0ECCD95E43CA}" type="presParOf" srcId="{CD9FBBC3-0E67-418F-BCD5-0175F823B281}" destId="{F82B0832-C95B-4376-95D1-FFDA3A0135DC}" srcOrd="0" destOrd="0" presId="urn:microsoft.com/office/officeart/2005/8/layout/vList6"/>
    <dgm:cxn modelId="{5B6670C0-3798-4136-BAA1-1807AA0D6A4C}" type="presParOf" srcId="{CD9FBBC3-0E67-418F-BCD5-0175F823B281}" destId="{E33D4291-2034-4B36-A62A-82CE17F64EF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EBF31B-9F0B-4B00-B464-E2FC82BF18D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9BB8ABA9-8254-44CB-96E0-F122E02DC622}">
      <dgm:prSet phldrT="[Текст]"/>
      <dgm:spPr/>
      <dgm:t>
        <a:bodyPr/>
        <a:lstStyle/>
        <a:p>
          <a:r>
            <a:rPr lang="ru-RU" dirty="0" smtClean="0"/>
            <a:t>ФГОС </a:t>
          </a:r>
          <a:endParaRPr lang="ru-RU" dirty="0"/>
        </a:p>
      </dgm:t>
    </dgm:pt>
    <dgm:pt modelId="{35B77F1B-6CFE-4600-9465-E80C41C61710}" type="parTrans" cxnId="{61169BFA-D3B5-4831-8850-03C68AF5E57B}">
      <dgm:prSet/>
      <dgm:spPr/>
      <dgm:t>
        <a:bodyPr/>
        <a:lstStyle/>
        <a:p>
          <a:endParaRPr lang="ru-RU"/>
        </a:p>
      </dgm:t>
    </dgm:pt>
    <dgm:pt modelId="{3DB5AB42-A455-4449-86B9-83F8EAF9A8AE}" type="sibTrans" cxnId="{61169BFA-D3B5-4831-8850-03C68AF5E57B}">
      <dgm:prSet/>
      <dgm:spPr/>
      <dgm:t>
        <a:bodyPr/>
        <a:lstStyle/>
        <a:p>
          <a:endParaRPr lang="ru-RU"/>
        </a:p>
      </dgm:t>
    </dgm:pt>
    <dgm:pt modelId="{6DED2740-48DD-4CE7-838B-19DFABB99430}">
      <dgm:prSet phldrT="[Текст]" custT="1"/>
      <dgm:spPr/>
      <dgm:t>
        <a:bodyPr/>
        <a:lstStyle/>
        <a:p>
          <a:pPr algn="l"/>
          <a:r>
            <a:rPr lang="ru-RU" sz="1800" dirty="0" smtClean="0"/>
            <a:t>структуре основных образовательных программ (в том числе соотношению обязательной части и части, формируемой участниками образовательных отношений) и их объему</a:t>
          </a:r>
          <a:endParaRPr lang="ru-RU" sz="1800" dirty="0"/>
        </a:p>
      </dgm:t>
    </dgm:pt>
    <dgm:pt modelId="{CA34F8AB-B679-4692-BCA3-1CEEF3F8C1EB}" type="parTrans" cxnId="{47FBE5AE-4093-4927-9522-10480569BE54}">
      <dgm:prSet/>
      <dgm:spPr/>
      <dgm:t>
        <a:bodyPr/>
        <a:lstStyle/>
        <a:p>
          <a:endParaRPr lang="ru-RU" dirty="0"/>
        </a:p>
      </dgm:t>
    </dgm:pt>
    <dgm:pt modelId="{852F7984-EC80-4EDA-AE69-A8C76C1A5EB1}" type="sibTrans" cxnId="{47FBE5AE-4093-4927-9522-10480569BE54}">
      <dgm:prSet/>
      <dgm:spPr/>
      <dgm:t>
        <a:bodyPr/>
        <a:lstStyle/>
        <a:p>
          <a:endParaRPr lang="ru-RU"/>
        </a:p>
      </dgm:t>
    </dgm:pt>
    <dgm:pt modelId="{59CFAED2-24CF-4570-8DFE-DFCDDCA80DDC}">
      <dgm:prSet phldrT="[Текст]" custT="1"/>
      <dgm:spPr/>
      <dgm:t>
        <a:bodyPr/>
        <a:lstStyle/>
        <a:p>
          <a:pPr algn="l"/>
          <a:r>
            <a:rPr lang="ru-RU" sz="1800" dirty="0" smtClean="0"/>
            <a:t>условиям реализации основных образовательных программ, в том числе кадровым, финансовым, материально-техническим и иным условиям </a:t>
          </a:r>
          <a:endParaRPr lang="ru-RU" sz="1800" dirty="0"/>
        </a:p>
      </dgm:t>
    </dgm:pt>
    <dgm:pt modelId="{C487B1C4-0E0C-4290-A4B7-814FFE478C6F}" type="parTrans" cxnId="{86055727-D469-48B8-AF24-F5BE0344BFDE}">
      <dgm:prSet/>
      <dgm:spPr/>
      <dgm:t>
        <a:bodyPr/>
        <a:lstStyle/>
        <a:p>
          <a:endParaRPr lang="ru-RU" dirty="0"/>
        </a:p>
      </dgm:t>
    </dgm:pt>
    <dgm:pt modelId="{5CB10312-E6EC-4D94-BB8F-AC14BEC452E7}" type="sibTrans" cxnId="{86055727-D469-48B8-AF24-F5BE0344BFDE}">
      <dgm:prSet/>
      <dgm:spPr/>
      <dgm:t>
        <a:bodyPr/>
        <a:lstStyle/>
        <a:p>
          <a:endParaRPr lang="ru-RU"/>
        </a:p>
      </dgm:t>
    </dgm:pt>
    <dgm:pt modelId="{D56FF2FC-113D-4E0A-82AA-88B729C0F068}">
      <dgm:prSet phldrT="[Текст]" custT="1"/>
      <dgm:spPr/>
      <dgm:t>
        <a:bodyPr anchor="t"/>
        <a:lstStyle/>
        <a:p>
          <a:pPr algn="l"/>
          <a:r>
            <a:rPr lang="ru-RU" sz="1800" dirty="0" smtClean="0"/>
            <a:t>результатам освоения основных образовательных программ</a:t>
          </a:r>
          <a:endParaRPr lang="ru-RU" sz="1800" dirty="0"/>
        </a:p>
      </dgm:t>
    </dgm:pt>
    <dgm:pt modelId="{B48777A5-EF54-4D95-BC1F-9F9A9559E9EA}" type="parTrans" cxnId="{BACEEC89-F540-4501-A936-DF86812F9D7F}">
      <dgm:prSet/>
      <dgm:spPr/>
      <dgm:t>
        <a:bodyPr/>
        <a:lstStyle/>
        <a:p>
          <a:endParaRPr lang="ru-RU" dirty="0"/>
        </a:p>
      </dgm:t>
    </dgm:pt>
    <dgm:pt modelId="{06F8210E-ACBC-4442-90A0-52C74CA60150}" type="sibTrans" cxnId="{BACEEC89-F540-4501-A936-DF86812F9D7F}">
      <dgm:prSet/>
      <dgm:spPr/>
      <dgm:t>
        <a:bodyPr/>
        <a:lstStyle/>
        <a:p>
          <a:endParaRPr lang="ru-RU"/>
        </a:p>
      </dgm:t>
    </dgm:pt>
    <dgm:pt modelId="{7C45AAD2-26FC-43F2-B4A0-33A40AFA00AB}" type="pres">
      <dgm:prSet presAssocID="{27EBF31B-9F0B-4B00-B464-E2FC82BF18D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9818B8-F4F3-4355-A785-51CF2311E68A}" type="pres">
      <dgm:prSet presAssocID="{9BB8ABA9-8254-44CB-96E0-F122E02DC622}" presName="root1" presStyleCnt="0"/>
      <dgm:spPr/>
    </dgm:pt>
    <dgm:pt modelId="{E6F9F22C-F5AA-4858-BE8D-0D1ACADBFEE7}" type="pres">
      <dgm:prSet presAssocID="{9BB8ABA9-8254-44CB-96E0-F122E02DC622}" presName="LevelOneTextNode" presStyleLbl="node0" presStyleIdx="0" presStyleCnt="1" custScaleX="794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507AE71-B200-47C5-BD05-518E2DD3BFDC}" type="pres">
      <dgm:prSet presAssocID="{9BB8ABA9-8254-44CB-96E0-F122E02DC622}" presName="level2hierChild" presStyleCnt="0"/>
      <dgm:spPr/>
    </dgm:pt>
    <dgm:pt modelId="{E5434480-9163-4E2A-A1B9-DC3F507AA776}" type="pres">
      <dgm:prSet presAssocID="{CA34F8AB-B679-4692-BCA3-1CEEF3F8C1EB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100E07CA-C38C-4941-8ED6-84D83597AAF1}" type="pres">
      <dgm:prSet presAssocID="{CA34F8AB-B679-4692-BCA3-1CEEF3F8C1E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FC67EAEE-9AAC-43A1-8DFA-7E3B961B21A4}" type="pres">
      <dgm:prSet presAssocID="{6DED2740-48DD-4CE7-838B-19DFABB99430}" presName="root2" presStyleCnt="0"/>
      <dgm:spPr/>
    </dgm:pt>
    <dgm:pt modelId="{1060BBE8-901A-4988-B56E-151511B3B247}" type="pres">
      <dgm:prSet presAssocID="{6DED2740-48DD-4CE7-838B-19DFABB99430}" presName="LevelTwoTextNode" presStyleLbl="node2" presStyleIdx="0" presStyleCnt="3" custScaleX="1886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1D83DC-0C7E-42EF-B9ED-BDC67D0205D8}" type="pres">
      <dgm:prSet presAssocID="{6DED2740-48DD-4CE7-838B-19DFABB99430}" presName="level3hierChild" presStyleCnt="0"/>
      <dgm:spPr/>
    </dgm:pt>
    <dgm:pt modelId="{9800C9C7-ACCA-4AA4-B5B2-FC560CB4162F}" type="pres">
      <dgm:prSet presAssocID="{C487B1C4-0E0C-4290-A4B7-814FFE478C6F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D2FB581F-8D3D-418C-A9E0-B5353C5ED9D8}" type="pres">
      <dgm:prSet presAssocID="{C487B1C4-0E0C-4290-A4B7-814FFE478C6F}" presName="connTx" presStyleLbl="parChTrans1D2" presStyleIdx="1" presStyleCnt="3"/>
      <dgm:spPr/>
      <dgm:t>
        <a:bodyPr/>
        <a:lstStyle/>
        <a:p>
          <a:endParaRPr lang="ru-RU"/>
        </a:p>
      </dgm:t>
    </dgm:pt>
    <dgm:pt modelId="{4BCF7048-BDEA-4AFA-AFD6-48E005A1C9BE}" type="pres">
      <dgm:prSet presAssocID="{59CFAED2-24CF-4570-8DFE-DFCDDCA80DDC}" presName="root2" presStyleCnt="0"/>
      <dgm:spPr/>
    </dgm:pt>
    <dgm:pt modelId="{7B63EA63-1E4B-443E-A15F-6C45018ACF68}" type="pres">
      <dgm:prSet presAssocID="{59CFAED2-24CF-4570-8DFE-DFCDDCA80DDC}" presName="LevelTwoTextNode" presStyleLbl="node2" presStyleIdx="1" presStyleCnt="3" custScaleX="1886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BA4C1FD-5EDE-4D75-8EB4-D56F4E4658CF}" type="pres">
      <dgm:prSet presAssocID="{59CFAED2-24CF-4570-8DFE-DFCDDCA80DDC}" presName="level3hierChild" presStyleCnt="0"/>
      <dgm:spPr/>
    </dgm:pt>
    <dgm:pt modelId="{CC527309-B9FA-4F05-B060-DB3865755E1B}" type="pres">
      <dgm:prSet presAssocID="{B48777A5-EF54-4D95-BC1F-9F9A9559E9EA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AFAF46B2-0313-4A66-815B-2A77709DA4EA}" type="pres">
      <dgm:prSet presAssocID="{B48777A5-EF54-4D95-BC1F-9F9A9559E9EA}" presName="connTx" presStyleLbl="parChTrans1D2" presStyleIdx="2" presStyleCnt="3"/>
      <dgm:spPr/>
      <dgm:t>
        <a:bodyPr/>
        <a:lstStyle/>
        <a:p>
          <a:endParaRPr lang="ru-RU"/>
        </a:p>
      </dgm:t>
    </dgm:pt>
    <dgm:pt modelId="{FFEB1FC8-CC2C-45D0-9815-7351E73E9C41}" type="pres">
      <dgm:prSet presAssocID="{D56FF2FC-113D-4E0A-82AA-88B729C0F068}" presName="root2" presStyleCnt="0"/>
      <dgm:spPr/>
    </dgm:pt>
    <dgm:pt modelId="{037D5341-EAED-4F8F-995D-835D7BD72025}" type="pres">
      <dgm:prSet presAssocID="{D56FF2FC-113D-4E0A-82AA-88B729C0F068}" presName="LevelTwoTextNode" presStyleLbl="node2" presStyleIdx="2" presStyleCnt="3" custScaleX="186762" custLinFactNeighborX="937" custLinFactNeighborY="-80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3817C6-CBEB-483F-B211-72F444F990D3}" type="pres">
      <dgm:prSet presAssocID="{D56FF2FC-113D-4E0A-82AA-88B729C0F068}" presName="level3hierChild" presStyleCnt="0"/>
      <dgm:spPr/>
    </dgm:pt>
  </dgm:ptLst>
  <dgm:cxnLst>
    <dgm:cxn modelId="{47FBE5AE-4093-4927-9522-10480569BE54}" srcId="{9BB8ABA9-8254-44CB-96E0-F122E02DC622}" destId="{6DED2740-48DD-4CE7-838B-19DFABB99430}" srcOrd="0" destOrd="0" parTransId="{CA34F8AB-B679-4692-BCA3-1CEEF3F8C1EB}" sibTransId="{852F7984-EC80-4EDA-AE69-A8C76C1A5EB1}"/>
    <dgm:cxn modelId="{77232AA2-4556-4955-A24B-180CD59AE276}" type="presOf" srcId="{CA34F8AB-B679-4692-BCA3-1CEEF3F8C1EB}" destId="{100E07CA-C38C-4941-8ED6-84D83597AAF1}" srcOrd="1" destOrd="0" presId="urn:microsoft.com/office/officeart/2005/8/layout/hierarchy2"/>
    <dgm:cxn modelId="{5B33B8E0-494C-4C5E-BA9E-737AED786BE0}" type="presOf" srcId="{9BB8ABA9-8254-44CB-96E0-F122E02DC622}" destId="{E6F9F22C-F5AA-4858-BE8D-0D1ACADBFEE7}" srcOrd="0" destOrd="0" presId="urn:microsoft.com/office/officeart/2005/8/layout/hierarchy2"/>
    <dgm:cxn modelId="{A601D340-D735-4CFA-B069-9166D79E0A54}" type="presOf" srcId="{27EBF31B-9F0B-4B00-B464-E2FC82BF18D5}" destId="{7C45AAD2-26FC-43F2-B4A0-33A40AFA00AB}" srcOrd="0" destOrd="0" presId="urn:microsoft.com/office/officeart/2005/8/layout/hierarchy2"/>
    <dgm:cxn modelId="{2019BA3B-11FE-4E4C-9D0B-37EA776E889A}" type="presOf" srcId="{B48777A5-EF54-4D95-BC1F-9F9A9559E9EA}" destId="{AFAF46B2-0313-4A66-815B-2A77709DA4EA}" srcOrd="1" destOrd="0" presId="urn:microsoft.com/office/officeart/2005/8/layout/hierarchy2"/>
    <dgm:cxn modelId="{A5A0A98D-11F5-48B8-A308-F5102049A967}" type="presOf" srcId="{CA34F8AB-B679-4692-BCA3-1CEEF3F8C1EB}" destId="{E5434480-9163-4E2A-A1B9-DC3F507AA776}" srcOrd="0" destOrd="0" presId="urn:microsoft.com/office/officeart/2005/8/layout/hierarchy2"/>
    <dgm:cxn modelId="{61169BFA-D3B5-4831-8850-03C68AF5E57B}" srcId="{27EBF31B-9F0B-4B00-B464-E2FC82BF18D5}" destId="{9BB8ABA9-8254-44CB-96E0-F122E02DC622}" srcOrd="0" destOrd="0" parTransId="{35B77F1B-6CFE-4600-9465-E80C41C61710}" sibTransId="{3DB5AB42-A455-4449-86B9-83F8EAF9A8AE}"/>
    <dgm:cxn modelId="{32B865BA-95D6-4553-B95A-973F70B2F96C}" type="presOf" srcId="{59CFAED2-24CF-4570-8DFE-DFCDDCA80DDC}" destId="{7B63EA63-1E4B-443E-A15F-6C45018ACF68}" srcOrd="0" destOrd="0" presId="urn:microsoft.com/office/officeart/2005/8/layout/hierarchy2"/>
    <dgm:cxn modelId="{34CB2AF5-4BDC-48D0-823E-1633C055B328}" type="presOf" srcId="{6DED2740-48DD-4CE7-838B-19DFABB99430}" destId="{1060BBE8-901A-4988-B56E-151511B3B247}" srcOrd="0" destOrd="0" presId="urn:microsoft.com/office/officeart/2005/8/layout/hierarchy2"/>
    <dgm:cxn modelId="{86055727-D469-48B8-AF24-F5BE0344BFDE}" srcId="{9BB8ABA9-8254-44CB-96E0-F122E02DC622}" destId="{59CFAED2-24CF-4570-8DFE-DFCDDCA80DDC}" srcOrd="1" destOrd="0" parTransId="{C487B1C4-0E0C-4290-A4B7-814FFE478C6F}" sibTransId="{5CB10312-E6EC-4D94-BB8F-AC14BEC452E7}"/>
    <dgm:cxn modelId="{E1619151-104C-47F1-B0E8-61B88DB759B9}" type="presOf" srcId="{C487B1C4-0E0C-4290-A4B7-814FFE478C6F}" destId="{D2FB581F-8D3D-418C-A9E0-B5353C5ED9D8}" srcOrd="1" destOrd="0" presId="urn:microsoft.com/office/officeart/2005/8/layout/hierarchy2"/>
    <dgm:cxn modelId="{08FD5E48-1AD6-4647-8A67-580AD8A74E05}" type="presOf" srcId="{C487B1C4-0E0C-4290-A4B7-814FFE478C6F}" destId="{9800C9C7-ACCA-4AA4-B5B2-FC560CB4162F}" srcOrd="0" destOrd="0" presId="urn:microsoft.com/office/officeart/2005/8/layout/hierarchy2"/>
    <dgm:cxn modelId="{34C4CB2A-149E-451A-92CF-443C3B1A2F8A}" type="presOf" srcId="{D56FF2FC-113D-4E0A-82AA-88B729C0F068}" destId="{037D5341-EAED-4F8F-995D-835D7BD72025}" srcOrd="0" destOrd="0" presId="urn:microsoft.com/office/officeart/2005/8/layout/hierarchy2"/>
    <dgm:cxn modelId="{BA370B90-D9D6-4D7A-9B8C-42737BBC2FB9}" type="presOf" srcId="{B48777A5-EF54-4D95-BC1F-9F9A9559E9EA}" destId="{CC527309-B9FA-4F05-B060-DB3865755E1B}" srcOrd="0" destOrd="0" presId="urn:microsoft.com/office/officeart/2005/8/layout/hierarchy2"/>
    <dgm:cxn modelId="{BACEEC89-F540-4501-A936-DF86812F9D7F}" srcId="{9BB8ABA9-8254-44CB-96E0-F122E02DC622}" destId="{D56FF2FC-113D-4E0A-82AA-88B729C0F068}" srcOrd="2" destOrd="0" parTransId="{B48777A5-EF54-4D95-BC1F-9F9A9559E9EA}" sibTransId="{06F8210E-ACBC-4442-90A0-52C74CA60150}"/>
    <dgm:cxn modelId="{6C0B853A-A831-444B-B497-D98E264DCE77}" type="presParOf" srcId="{7C45AAD2-26FC-43F2-B4A0-33A40AFA00AB}" destId="{DE9818B8-F4F3-4355-A785-51CF2311E68A}" srcOrd="0" destOrd="0" presId="urn:microsoft.com/office/officeart/2005/8/layout/hierarchy2"/>
    <dgm:cxn modelId="{092C48A1-5993-4159-BDF3-36664FEC6537}" type="presParOf" srcId="{DE9818B8-F4F3-4355-A785-51CF2311E68A}" destId="{E6F9F22C-F5AA-4858-BE8D-0D1ACADBFEE7}" srcOrd="0" destOrd="0" presId="urn:microsoft.com/office/officeart/2005/8/layout/hierarchy2"/>
    <dgm:cxn modelId="{29F8B151-A5AE-40D7-9CA2-6989026E7710}" type="presParOf" srcId="{DE9818B8-F4F3-4355-A785-51CF2311E68A}" destId="{5507AE71-B200-47C5-BD05-518E2DD3BFDC}" srcOrd="1" destOrd="0" presId="urn:microsoft.com/office/officeart/2005/8/layout/hierarchy2"/>
    <dgm:cxn modelId="{B5CDD65D-ED22-49A6-BB60-85860D9419E7}" type="presParOf" srcId="{5507AE71-B200-47C5-BD05-518E2DD3BFDC}" destId="{E5434480-9163-4E2A-A1B9-DC3F507AA776}" srcOrd="0" destOrd="0" presId="urn:microsoft.com/office/officeart/2005/8/layout/hierarchy2"/>
    <dgm:cxn modelId="{C06C214F-B436-4BC0-A155-F62639A92BC9}" type="presParOf" srcId="{E5434480-9163-4E2A-A1B9-DC3F507AA776}" destId="{100E07CA-C38C-4941-8ED6-84D83597AAF1}" srcOrd="0" destOrd="0" presId="urn:microsoft.com/office/officeart/2005/8/layout/hierarchy2"/>
    <dgm:cxn modelId="{1170CBFA-37C5-4C5E-9CEA-6ABF3307BA4A}" type="presParOf" srcId="{5507AE71-B200-47C5-BD05-518E2DD3BFDC}" destId="{FC67EAEE-9AAC-43A1-8DFA-7E3B961B21A4}" srcOrd="1" destOrd="0" presId="urn:microsoft.com/office/officeart/2005/8/layout/hierarchy2"/>
    <dgm:cxn modelId="{24626AEC-C290-4C92-9A52-AE363AC5D455}" type="presParOf" srcId="{FC67EAEE-9AAC-43A1-8DFA-7E3B961B21A4}" destId="{1060BBE8-901A-4988-B56E-151511B3B247}" srcOrd="0" destOrd="0" presId="urn:microsoft.com/office/officeart/2005/8/layout/hierarchy2"/>
    <dgm:cxn modelId="{984B4E2A-F2A4-4B0D-9D59-B821A9FE80F2}" type="presParOf" srcId="{FC67EAEE-9AAC-43A1-8DFA-7E3B961B21A4}" destId="{851D83DC-0C7E-42EF-B9ED-BDC67D0205D8}" srcOrd="1" destOrd="0" presId="urn:microsoft.com/office/officeart/2005/8/layout/hierarchy2"/>
    <dgm:cxn modelId="{31C50135-1EB3-4BC4-BD31-AB71803C5073}" type="presParOf" srcId="{5507AE71-B200-47C5-BD05-518E2DD3BFDC}" destId="{9800C9C7-ACCA-4AA4-B5B2-FC560CB4162F}" srcOrd="2" destOrd="0" presId="urn:microsoft.com/office/officeart/2005/8/layout/hierarchy2"/>
    <dgm:cxn modelId="{914E7832-11F9-49ED-AE13-CDEBECBC9569}" type="presParOf" srcId="{9800C9C7-ACCA-4AA4-B5B2-FC560CB4162F}" destId="{D2FB581F-8D3D-418C-A9E0-B5353C5ED9D8}" srcOrd="0" destOrd="0" presId="urn:microsoft.com/office/officeart/2005/8/layout/hierarchy2"/>
    <dgm:cxn modelId="{48A6F328-C39E-4F5A-8BBD-F592EFE1EDFA}" type="presParOf" srcId="{5507AE71-B200-47C5-BD05-518E2DD3BFDC}" destId="{4BCF7048-BDEA-4AFA-AFD6-48E005A1C9BE}" srcOrd="3" destOrd="0" presId="urn:microsoft.com/office/officeart/2005/8/layout/hierarchy2"/>
    <dgm:cxn modelId="{F523C2BD-F0D4-4672-B0D0-1AD4F4D9A0CD}" type="presParOf" srcId="{4BCF7048-BDEA-4AFA-AFD6-48E005A1C9BE}" destId="{7B63EA63-1E4B-443E-A15F-6C45018ACF68}" srcOrd="0" destOrd="0" presId="urn:microsoft.com/office/officeart/2005/8/layout/hierarchy2"/>
    <dgm:cxn modelId="{62DCE3D8-18C6-468C-ABD9-9EAB9B2A530C}" type="presParOf" srcId="{4BCF7048-BDEA-4AFA-AFD6-48E005A1C9BE}" destId="{ABA4C1FD-5EDE-4D75-8EB4-D56F4E4658CF}" srcOrd="1" destOrd="0" presId="urn:microsoft.com/office/officeart/2005/8/layout/hierarchy2"/>
    <dgm:cxn modelId="{2BBC7C7B-C82F-49BC-BE02-BB98AF10361F}" type="presParOf" srcId="{5507AE71-B200-47C5-BD05-518E2DD3BFDC}" destId="{CC527309-B9FA-4F05-B060-DB3865755E1B}" srcOrd="4" destOrd="0" presId="urn:microsoft.com/office/officeart/2005/8/layout/hierarchy2"/>
    <dgm:cxn modelId="{8AB94A11-3BD1-4428-940E-F3F8FE4BD0B3}" type="presParOf" srcId="{CC527309-B9FA-4F05-B060-DB3865755E1B}" destId="{AFAF46B2-0313-4A66-815B-2A77709DA4EA}" srcOrd="0" destOrd="0" presId="urn:microsoft.com/office/officeart/2005/8/layout/hierarchy2"/>
    <dgm:cxn modelId="{2CE50790-20AE-487D-A09B-5D184B31CE48}" type="presParOf" srcId="{5507AE71-B200-47C5-BD05-518E2DD3BFDC}" destId="{FFEB1FC8-CC2C-45D0-9815-7351E73E9C41}" srcOrd="5" destOrd="0" presId="urn:microsoft.com/office/officeart/2005/8/layout/hierarchy2"/>
    <dgm:cxn modelId="{2E04DE1A-F7FC-461E-8578-F7D6C41E0DC2}" type="presParOf" srcId="{FFEB1FC8-CC2C-45D0-9815-7351E73E9C41}" destId="{037D5341-EAED-4F8F-995D-835D7BD72025}" srcOrd="0" destOrd="0" presId="urn:microsoft.com/office/officeart/2005/8/layout/hierarchy2"/>
    <dgm:cxn modelId="{FBAC0A9B-553B-4FBF-B101-C3CD9BCF1D09}" type="presParOf" srcId="{FFEB1FC8-CC2C-45D0-9815-7351E73E9C41}" destId="{9E3817C6-CBEB-483F-B211-72F444F990D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80945F0-1E19-4395-B365-2F7722895D8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3FB733-DD1F-4FF4-9811-E7C98C00E772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Планирует и утверждает в УП все виды и этапы практики</a:t>
          </a:r>
          <a:endParaRPr lang="ru-RU" b="1" dirty="0">
            <a:solidFill>
              <a:srgbClr val="000000"/>
            </a:solidFill>
          </a:endParaRPr>
        </a:p>
      </dgm:t>
    </dgm:pt>
    <dgm:pt modelId="{9F9CA30A-CE90-463F-A386-70458E309477}" type="parTrans" cxnId="{85438A91-5F95-4038-99F9-CE6D40D7FE9F}">
      <dgm:prSet/>
      <dgm:spPr/>
      <dgm:t>
        <a:bodyPr/>
        <a:lstStyle/>
        <a:p>
          <a:endParaRPr lang="ru-RU"/>
        </a:p>
      </dgm:t>
    </dgm:pt>
    <dgm:pt modelId="{EC2D25CE-AE07-4349-900E-D0BC540EA94A}" type="sibTrans" cxnId="{85438A91-5F95-4038-99F9-CE6D40D7FE9F}">
      <dgm:prSet/>
      <dgm:spPr/>
      <dgm:t>
        <a:bodyPr/>
        <a:lstStyle/>
        <a:p>
          <a:endParaRPr lang="ru-RU"/>
        </a:p>
      </dgm:t>
    </dgm:pt>
    <dgm:pt modelId="{EC8DFBFB-4A1E-4F1B-9B1F-784892342BF9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Заключает договоры на организацию и проведение практики</a:t>
          </a:r>
          <a:endParaRPr lang="ru-RU" b="1" dirty="0">
            <a:solidFill>
              <a:srgbClr val="000000"/>
            </a:solidFill>
          </a:endParaRPr>
        </a:p>
      </dgm:t>
    </dgm:pt>
    <dgm:pt modelId="{105E656A-37A4-475B-A0B5-28C02B21A1CD}" type="parTrans" cxnId="{E0C284E3-7F5B-4F70-9FEE-768A34FD631C}">
      <dgm:prSet/>
      <dgm:spPr/>
      <dgm:t>
        <a:bodyPr/>
        <a:lstStyle/>
        <a:p>
          <a:endParaRPr lang="ru-RU"/>
        </a:p>
      </dgm:t>
    </dgm:pt>
    <dgm:pt modelId="{6B407964-1C3E-49F8-8B01-86C2983B4054}" type="sibTrans" cxnId="{E0C284E3-7F5B-4F70-9FEE-768A34FD631C}">
      <dgm:prSet/>
      <dgm:spPr/>
      <dgm:t>
        <a:bodyPr/>
        <a:lstStyle/>
        <a:p>
          <a:endParaRPr lang="ru-RU"/>
        </a:p>
      </dgm:t>
    </dgm:pt>
    <dgm:pt modelId="{C8A0EE9B-5520-4403-B6EF-CD35EFFA7A4D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Разрабатывает и согласовывает с организациями программы практики</a:t>
          </a:r>
          <a:endParaRPr lang="ru-RU" b="1" dirty="0">
            <a:solidFill>
              <a:srgbClr val="000000"/>
            </a:solidFill>
          </a:endParaRPr>
        </a:p>
      </dgm:t>
    </dgm:pt>
    <dgm:pt modelId="{D13459AA-BB4D-401A-8106-CAFB583207BE}" type="parTrans" cxnId="{6613F6EE-F620-4B6A-9762-F488938C1E5E}">
      <dgm:prSet/>
      <dgm:spPr/>
      <dgm:t>
        <a:bodyPr/>
        <a:lstStyle/>
        <a:p>
          <a:endParaRPr lang="ru-RU"/>
        </a:p>
      </dgm:t>
    </dgm:pt>
    <dgm:pt modelId="{D1A88EF9-1E3C-4EB2-A7EA-D4505D6933C3}" type="sibTrans" cxnId="{6613F6EE-F620-4B6A-9762-F488938C1E5E}">
      <dgm:prSet/>
      <dgm:spPr/>
      <dgm:t>
        <a:bodyPr/>
        <a:lstStyle/>
        <a:p>
          <a:endParaRPr lang="ru-RU"/>
        </a:p>
      </dgm:t>
    </dgm:pt>
    <dgm:pt modelId="{615649A0-89F8-4AD5-A9A3-5D46D7854F53}">
      <dgm:prSet phldrT="[Текст]"/>
      <dgm:spPr/>
      <dgm:t>
        <a:bodyPr/>
        <a:lstStyle/>
        <a:p>
          <a:endParaRPr lang="ru-RU" dirty="0"/>
        </a:p>
      </dgm:t>
    </dgm:pt>
    <dgm:pt modelId="{0AB6FEDE-FED6-4C68-BE8F-87019B0E60B6}" type="parTrans" cxnId="{93FDF1B4-34E1-4EF1-9398-A6D1BDCDD39D}">
      <dgm:prSet/>
      <dgm:spPr/>
      <dgm:t>
        <a:bodyPr/>
        <a:lstStyle/>
        <a:p>
          <a:endParaRPr lang="ru-RU"/>
        </a:p>
      </dgm:t>
    </dgm:pt>
    <dgm:pt modelId="{EFE4CE16-6A9F-49D2-9D47-BED64BE0CB1B}" type="sibTrans" cxnId="{93FDF1B4-34E1-4EF1-9398-A6D1BDCDD39D}">
      <dgm:prSet/>
      <dgm:spPr/>
      <dgm:t>
        <a:bodyPr/>
        <a:lstStyle/>
        <a:p>
          <a:endParaRPr lang="ru-RU"/>
        </a:p>
      </dgm:t>
    </dgm:pt>
    <dgm:pt modelId="{009EE2A5-FCF9-490E-B136-E06D3BCB2CAB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Осуществляет руководство практикой</a:t>
          </a:r>
          <a:endParaRPr lang="ru-RU" b="1" dirty="0">
            <a:solidFill>
              <a:srgbClr val="000000"/>
            </a:solidFill>
          </a:endParaRPr>
        </a:p>
      </dgm:t>
    </dgm:pt>
    <dgm:pt modelId="{AD52CC81-BF41-41BE-A0D3-C67880071E02}" type="parTrans" cxnId="{6D18DCD6-8AE5-4A42-A1F2-994A2B943996}">
      <dgm:prSet/>
      <dgm:spPr/>
      <dgm:t>
        <a:bodyPr/>
        <a:lstStyle/>
        <a:p>
          <a:endParaRPr lang="ru-RU"/>
        </a:p>
      </dgm:t>
    </dgm:pt>
    <dgm:pt modelId="{80697E83-02FA-4516-8B0F-3555FA431BF7}" type="sibTrans" cxnId="{6D18DCD6-8AE5-4A42-A1F2-994A2B943996}">
      <dgm:prSet/>
      <dgm:spPr/>
      <dgm:t>
        <a:bodyPr/>
        <a:lstStyle/>
        <a:p>
          <a:endParaRPr lang="ru-RU"/>
        </a:p>
      </dgm:t>
    </dgm:pt>
    <dgm:pt modelId="{81292F36-2A79-4F8E-AB05-A9725609734D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Контролирует реализацию программы практики (в </a:t>
          </a:r>
          <a:r>
            <a:rPr lang="ru-RU" b="1" dirty="0" err="1" smtClean="0">
              <a:solidFill>
                <a:srgbClr val="000000"/>
              </a:solidFill>
            </a:rPr>
            <a:t>т.ч</a:t>
          </a:r>
          <a:r>
            <a:rPr lang="ru-RU" b="1" dirty="0" smtClean="0">
              <a:solidFill>
                <a:srgbClr val="000000"/>
              </a:solidFill>
            </a:rPr>
            <a:t>. требования охраны труда)</a:t>
          </a:r>
          <a:endParaRPr lang="ru-RU" b="1" dirty="0">
            <a:solidFill>
              <a:srgbClr val="000000"/>
            </a:solidFill>
          </a:endParaRPr>
        </a:p>
      </dgm:t>
    </dgm:pt>
    <dgm:pt modelId="{F3982809-DA00-479A-B366-D96FEBD80944}" type="parTrans" cxnId="{530893EA-79AB-41FF-93A5-B99208E1A3F9}">
      <dgm:prSet/>
      <dgm:spPr/>
      <dgm:t>
        <a:bodyPr/>
        <a:lstStyle/>
        <a:p>
          <a:endParaRPr lang="ru-RU"/>
        </a:p>
      </dgm:t>
    </dgm:pt>
    <dgm:pt modelId="{D5A6BF02-6192-43A4-902A-AB3ED56E315C}" type="sibTrans" cxnId="{530893EA-79AB-41FF-93A5-B99208E1A3F9}">
      <dgm:prSet/>
      <dgm:spPr/>
      <dgm:t>
        <a:bodyPr/>
        <a:lstStyle/>
        <a:p>
          <a:endParaRPr lang="ru-RU"/>
        </a:p>
      </dgm:t>
    </dgm:pt>
    <dgm:pt modelId="{61BCE5A2-B41E-4DFC-BB29-D06F842DEA9C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Определяет совместно с организациями процедуру оценки компетенций </a:t>
          </a:r>
          <a:endParaRPr lang="ru-RU" b="1" dirty="0">
            <a:solidFill>
              <a:srgbClr val="000000"/>
            </a:solidFill>
          </a:endParaRPr>
        </a:p>
      </dgm:t>
    </dgm:pt>
    <dgm:pt modelId="{0C315D90-97D3-4DEE-84FB-8CFA2BAB3477}" type="parTrans" cxnId="{B525E9E7-2544-4BEC-ACE8-1DDBABE1E35F}">
      <dgm:prSet/>
      <dgm:spPr/>
      <dgm:t>
        <a:bodyPr/>
        <a:lstStyle/>
        <a:p>
          <a:endParaRPr lang="ru-RU"/>
        </a:p>
      </dgm:t>
    </dgm:pt>
    <dgm:pt modelId="{50D896FD-1DCC-4A04-B533-04475004C088}" type="sibTrans" cxnId="{B525E9E7-2544-4BEC-ACE8-1DDBABE1E35F}">
      <dgm:prSet/>
      <dgm:spPr/>
      <dgm:t>
        <a:bodyPr/>
        <a:lstStyle/>
        <a:p>
          <a:endParaRPr lang="ru-RU"/>
        </a:p>
      </dgm:t>
    </dgm:pt>
    <dgm:pt modelId="{D7A61B35-8059-48B9-AE00-0A42C2CDBEAF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Разрабатывает и согласовывает с организациями формы отчетности и оценочный материал  </a:t>
          </a:r>
          <a:endParaRPr lang="ru-RU" b="1" dirty="0">
            <a:solidFill>
              <a:srgbClr val="000000"/>
            </a:solidFill>
          </a:endParaRPr>
        </a:p>
      </dgm:t>
    </dgm:pt>
    <dgm:pt modelId="{44694FC1-7246-4F43-BF2F-A5FE8400DFEC}" type="parTrans" cxnId="{E5BBC10B-08C8-4F0D-A7BF-D13AE8C1866E}">
      <dgm:prSet/>
      <dgm:spPr/>
      <dgm:t>
        <a:bodyPr/>
        <a:lstStyle/>
        <a:p>
          <a:endParaRPr lang="ru-RU"/>
        </a:p>
      </dgm:t>
    </dgm:pt>
    <dgm:pt modelId="{9DAAB7CC-7DC1-4536-9045-A3C74C218EE6}" type="sibTrans" cxnId="{E5BBC10B-08C8-4F0D-A7BF-D13AE8C1866E}">
      <dgm:prSet/>
      <dgm:spPr/>
      <dgm:t>
        <a:bodyPr/>
        <a:lstStyle/>
        <a:p>
          <a:endParaRPr lang="ru-RU"/>
        </a:p>
      </dgm:t>
    </dgm:pt>
    <dgm:pt modelId="{B8F1ED1B-8629-4099-86AC-6060864AD2B2}">
      <dgm:prSet phldrT="[Текст]"/>
      <dgm:spPr/>
      <dgm:t>
        <a:bodyPr/>
        <a:lstStyle/>
        <a:p>
          <a:endParaRPr lang="ru-RU" dirty="0"/>
        </a:p>
      </dgm:t>
    </dgm:pt>
    <dgm:pt modelId="{A5CFF983-D92A-4399-A8EC-68AB589284D0}" type="parTrans" cxnId="{EF84242A-5EE6-4D3E-977A-BFDCF266409F}">
      <dgm:prSet/>
      <dgm:spPr/>
      <dgm:t>
        <a:bodyPr/>
        <a:lstStyle/>
        <a:p>
          <a:endParaRPr lang="ru-RU"/>
        </a:p>
      </dgm:t>
    </dgm:pt>
    <dgm:pt modelId="{BD504B7E-A353-49E4-AE73-CE779D72171C}" type="sibTrans" cxnId="{EF84242A-5EE6-4D3E-977A-BFDCF266409F}">
      <dgm:prSet/>
      <dgm:spPr/>
      <dgm:t>
        <a:bodyPr/>
        <a:lstStyle/>
        <a:p>
          <a:endParaRPr lang="ru-RU"/>
        </a:p>
      </dgm:t>
    </dgm:pt>
    <dgm:pt modelId="{40F04529-9B88-44FB-AC0A-225C7C86EA00}" type="pres">
      <dgm:prSet presAssocID="{D80945F0-1E19-4395-B365-2F7722895D8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7F03723-BB1D-461F-8389-85A0F4D6CC77}" type="pres">
      <dgm:prSet presAssocID="{D80945F0-1E19-4395-B365-2F7722895D8D}" presName="Name1" presStyleCnt="0"/>
      <dgm:spPr/>
    </dgm:pt>
    <dgm:pt modelId="{B316D22A-7FA8-47DF-928D-09499E3101E6}" type="pres">
      <dgm:prSet presAssocID="{D80945F0-1E19-4395-B365-2F7722895D8D}" presName="cycle" presStyleCnt="0"/>
      <dgm:spPr/>
    </dgm:pt>
    <dgm:pt modelId="{2297DDD2-C412-4247-940F-159751254B11}" type="pres">
      <dgm:prSet presAssocID="{D80945F0-1E19-4395-B365-2F7722895D8D}" presName="srcNode" presStyleLbl="node1" presStyleIdx="0" presStyleCnt="7"/>
      <dgm:spPr/>
    </dgm:pt>
    <dgm:pt modelId="{6E0EA96B-E399-40BA-AD81-6F4392C6063C}" type="pres">
      <dgm:prSet presAssocID="{D80945F0-1E19-4395-B365-2F7722895D8D}" presName="conn" presStyleLbl="parChTrans1D2" presStyleIdx="0" presStyleCnt="1"/>
      <dgm:spPr/>
      <dgm:t>
        <a:bodyPr/>
        <a:lstStyle/>
        <a:p>
          <a:endParaRPr lang="ru-RU"/>
        </a:p>
      </dgm:t>
    </dgm:pt>
    <dgm:pt modelId="{95A2CAE0-6647-48B8-9DEB-59750A00AC90}" type="pres">
      <dgm:prSet presAssocID="{D80945F0-1E19-4395-B365-2F7722895D8D}" presName="extraNode" presStyleLbl="node1" presStyleIdx="0" presStyleCnt="7"/>
      <dgm:spPr/>
    </dgm:pt>
    <dgm:pt modelId="{12C07391-C5DE-42AD-94F3-653B539F314F}" type="pres">
      <dgm:prSet presAssocID="{D80945F0-1E19-4395-B365-2F7722895D8D}" presName="dstNode" presStyleLbl="node1" presStyleIdx="0" presStyleCnt="7"/>
      <dgm:spPr/>
    </dgm:pt>
    <dgm:pt modelId="{7418AC15-3E03-41D6-9404-D45EB705BA55}" type="pres">
      <dgm:prSet presAssocID="{413FB733-DD1F-4FF4-9811-E7C98C00E772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A1D8D-7633-436A-94B1-473CD037A24C}" type="pres">
      <dgm:prSet presAssocID="{413FB733-DD1F-4FF4-9811-E7C98C00E772}" presName="accent_1" presStyleCnt="0"/>
      <dgm:spPr/>
    </dgm:pt>
    <dgm:pt modelId="{12B35823-F9FE-4BC2-9DF0-2E55BB316869}" type="pres">
      <dgm:prSet presAssocID="{413FB733-DD1F-4FF4-9811-E7C98C00E772}" presName="accentRepeatNode" presStyleLbl="solidFgAcc1" presStyleIdx="0" presStyleCnt="7"/>
      <dgm:spPr/>
    </dgm:pt>
    <dgm:pt modelId="{3954493A-7A28-4CC3-8B9D-DBD86A55688B}" type="pres">
      <dgm:prSet presAssocID="{EC8DFBFB-4A1E-4F1B-9B1F-784892342BF9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11277-A436-43A6-AD73-DEFEB3F6943A}" type="pres">
      <dgm:prSet presAssocID="{EC8DFBFB-4A1E-4F1B-9B1F-784892342BF9}" presName="accent_2" presStyleCnt="0"/>
      <dgm:spPr/>
    </dgm:pt>
    <dgm:pt modelId="{DAB3C198-AE95-4B16-9244-D7C884D41DBA}" type="pres">
      <dgm:prSet presAssocID="{EC8DFBFB-4A1E-4F1B-9B1F-784892342BF9}" presName="accentRepeatNode" presStyleLbl="solidFgAcc1" presStyleIdx="1" presStyleCnt="7"/>
      <dgm:spPr/>
    </dgm:pt>
    <dgm:pt modelId="{A64C024A-3B8A-462F-923C-0AD4537EE430}" type="pres">
      <dgm:prSet presAssocID="{C8A0EE9B-5520-4403-B6EF-CD35EFFA7A4D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122F9-5E84-4DC6-BE4A-BA93FF9E2ECB}" type="pres">
      <dgm:prSet presAssocID="{C8A0EE9B-5520-4403-B6EF-CD35EFFA7A4D}" presName="accent_3" presStyleCnt="0"/>
      <dgm:spPr/>
    </dgm:pt>
    <dgm:pt modelId="{2EAB34F6-756C-42EE-BA5F-A5E718B847DF}" type="pres">
      <dgm:prSet presAssocID="{C8A0EE9B-5520-4403-B6EF-CD35EFFA7A4D}" presName="accentRepeatNode" presStyleLbl="solidFgAcc1" presStyleIdx="2" presStyleCnt="7"/>
      <dgm:spPr/>
    </dgm:pt>
    <dgm:pt modelId="{DEF4D399-2720-4256-9DCB-2AC4E42A6794}" type="pres">
      <dgm:prSet presAssocID="{009EE2A5-FCF9-490E-B136-E06D3BCB2CA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6D0D2-B235-4ABB-8FBD-E21E3E8E296E}" type="pres">
      <dgm:prSet presAssocID="{009EE2A5-FCF9-490E-B136-E06D3BCB2CAB}" presName="accent_4" presStyleCnt="0"/>
      <dgm:spPr/>
    </dgm:pt>
    <dgm:pt modelId="{3CE5A9B8-EF98-42A2-B0B0-D7EFB44BC581}" type="pres">
      <dgm:prSet presAssocID="{009EE2A5-FCF9-490E-B136-E06D3BCB2CAB}" presName="accentRepeatNode" presStyleLbl="solidFgAcc1" presStyleIdx="3" presStyleCnt="7"/>
      <dgm:spPr/>
    </dgm:pt>
    <dgm:pt modelId="{38415ADC-0C25-4BAD-B920-40CA9428FA60}" type="pres">
      <dgm:prSet presAssocID="{81292F36-2A79-4F8E-AB05-A9725609734D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903ED-969B-40FD-8C9D-C0CD6B3B3FC2}" type="pres">
      <dgm:prSet presAssocID="{81292F36-2A79-4F8E-AB05-A9725609734D}" presName="accent_5" presStyleCnt="0"/>
      <dgm:spPr/>
    </dgm:pt>
    <dgm:pt modelId="{CC5DB1E9-7007-4E8D-AFDD-C557419D5A8F}" type="pres">
      <dgm:prSet presAssocID="{81292F36-2A79-4F8E-AB05-A9725609734D}" presName="accentRepeatNode" presStyleLbl="solidFgAcc1" presStyleIdx="4" presStyleCnt="7"/>
      <dgm:spPr/>
    </dgm:pt>
    <dgm:pt modelId="{A1C6B291-F662-4006-BCDE-FA1EB1EAC994}" type="pres">
      <dgm:prSet presAssocID="{61BCE5A2-B41E-4DFC-BB29-D06F842DEA9C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BEA5D-F6EC-49D6-9CB3-E5686ED0BC7A}" type="pres">
      <dgm:prSet presAssocID="{61BCE5A2-B41E-4DFC-BB29-D06F842DEA9C}" presName="accent_6" presStyleCnt="0"/>
      <dgm:spPr/>
    </dgm:pt>
    <dgm:pt modelId="{A8D18999-603F-4085-A777-3D7F5369A3C9}" type="pres">
      <dgm:prSet presAssocID="{61BCE5A2-B41E-4DFC-BB29-D06F842DEA9C}" presName="accentRepeatNode" presStyleLbl="solidFgAcc1" presStyleIdx="5" presStyleCnt="7"/>
      <dgm:spPr/>
    </dgm:pt>
    <dgm:pt modelId="{A9F712B6-4F26-408F-B1A8-53D1824BDEE9}" type="pres">
      <dgm:prSet presAssocID="{D7A61B35-8059-48B9-AE00-0A42C2CDBEAF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73EA6-4437-4613-B388-CCDC55FCFC6D}" type="pres">
      <dgm:prSet presAssocID="{D7A61B35-8059-48B9-AE00-0A42C2CDBEAF}" presName="accent_7" presStyleCnt="0"/>
      <dgm:spPr/>
    </dgm:pt>
    <dgm:pt modelId="{E964E450-61B4-4F5E-82B0-61CD6003EC4A}" type="pres">
      <dgm:prSet presAssocID="{D7A61B35-8059-48B9-AE00-0A42C2CDBEAF}" presName="accentRepeatNode" presStyleLbl="solidFgAcc1" presStyleIdx="6" presStyleCnt="7"/>
      <dgm:spPr/>
    </dgm:pt>
  </dgm:ptLst>
  <dgm:cxnLst>
    <dgm:cxn modelId="{EF84242A-5EE6-4D3E-977A-BFDCF266409F}" srcId="{D80945F0-1E19-4395-B365-2F7722895D8D}" destId="{B8F1ED1B-8629-4099-86AC-6060864AD2B2}" srcOrd="7" destOrd="0" parTransId="{A5CFF983-D92A-4399-A8EC-68AB589284D0}" sibTransId="{BD504B7E-A353-49E4-AE73-CE779D72171C}"/>
    <dgm:cxn modelId="{1B4BE599-D85F-47F9-B3C9-902A8354D36E}" type="presOf" srcId="{EC8DFBFB-4A1E-4F1B-9B1F-784892342BF9}" destId="{3954493A-7A28-4CC3-8B9D-DBD86A55688B}" srcOrd="0" destOrd="0" presId="urn:microsoft.com/office/officeart/2008/layout/VerticalCurvedList"/>
    <dgm:cxn modelId="{3AFCC452-646B-4B60-A8AC-9E95C3443FB1}" type="presOf" srcId="{81292F36-2A79-4F8E-AB05-A9725609734D}" destId="{38415ADC-0C25-4BAD-B920-40CA9428FA60}" srcOrd="0" destOrd="0" presId="urn:microsoft.com/office/officeart/2008/layout/VerticalCurvedList"/>
    <dgm:cxn modelId="{0DE63412-7BA4-4869-B861-88DF43764949}" type="presOf" srcId="{C8A0EE9B-5520-4403-B6EF-CD35EFFA7A4D}" destId="{A64C024A-3B8A-462F-923C-0AD4537EE430}" srcOrd="0" destOrd="0" presId="urn:microsoft.com/office/officeart/2008/layout/VerticalCurvedList"/>
    <dgm:cxn modelId="{1E1EDB4E-E422-403B-861C-9A97E68B83B4}" type="presOf" srcId="{EC2D25CE-AE07-4349-900E-D0BC540EA94A}" destId="{6E0EA96B-E399-40BA-AD81-6F4392C6063C}" srcOrd="0" destOrd="0" presId="urn:microsoft.com/office/officeart/2008/layout/VerticalCurvedList"/>
    <dgm:cxn modelId="{E0C284E3-7F5B-4F70-9FEE-768A34FD631C}" srcId="{D80945F0-1E19-4395-B365-2F7722895D8D}" destId="{EC8DFBFB-4A1E-4F1B-9B1F-784892342BF9}" srcOrd="1" destOrd="0" parTransId="{105E656A-37A4-475B-A0B5-28C02B21A1CD}" sibTransId="{6B407964-1C3E-49F8-8B01-86C2983B4054}"/>
    <dgm:cxn modelId="{B525E9E7-2544-4BEC-ACE8-1DDBABE1E35F}" srcId="{D80945F0-1E19-4395-B365-2F7722895D8D}" destId="{61BCE5A2-B41E-4DFC-BB29-D06F842DEA9C}" srcOrd="5" destOrd="0" parTransId="{0C315D90-97D3-4DEE-84FB-8CFA2BAB3477}" sibTransId="{50D896FD-1DCC-4A04-B533-04475004C088}"/>
    <dgm:cxn modelId="{530893EA-79AB-41FF-93A5-B99208E1A3F9}" srcId="{D80945F0-1E19-4395-B365-2F7722895D8D}" destId="{81292F36-2A79-4F8E-AB05-A9725609734D}" srcOrd="4" destOrd="0" parTransId="{F3982809-DA00-479A-B366-D96FEBD80944}" sibTransId="{D5A6BF02-6192-43A4-902A-AB3ED56E315C}"/>
    <dgm:cxn modelId="{C2B9BB26-FAE1-4E2C-A625-17C2F9876DB5}" type="presOf" srcId="{D7A61B35-8059-48B9-AE00-0A42C2CDBEAF}" destId="{A9F712B6-4F26-408F-B1A8-53D1824BDEE9}" srcOrd="0" destOrd="0" presId="urn:microsoft.com/office/officeart/2008/layout/VerticalCurvedList"/>
    <dgm:cxn modelId="{85438A91-5F95-4038-99F9-CE6D40D7FE9F}" srcId="{D80945F0-1E19-4395-B365-2F7722895D8D}" destId="{413FB733-DD1F-4FF4-9811-E7C98C00E772}" srcOrd="0" destOrd="0" parTransId="{9F9CA30A-CE90-463F-A386-70458E309477}" sibTransId="{EC2D25CE-AE07-4349-900E-D0BC540EA94A}"/>
    <dgm:cxn modelId="{93FDF1B4-34E1-4EF1-9398-A6D1BDCDD39D}" srcId="{D80945F0-1E19-4395-B365-2F7722895D8D}" destId="{615649A0-89F8-4AD5-A9A3-5D46D7854F53}" srcOrd="8" destOrd="0" parTransId="{0AB6FEDE-FED6-4C68-BE8F-87019B0E60B6}" sibTransId="{EFE4CE16-6A9F-49D2-9D47-BED64BE0CB1B}"/>
    <dgm:cxn modelId="{F48C3580-4ECB-4D1B-8B70-64F159F5F77E}" type="presOf" srcId="{D80945F0-1E19-4395-B365-2F7722895D8D}" destId="{40F04529-9B88-44FB-AC0A-225C7C86EA00}" srcOrd="0" destOrd="0" presId="urn:microsoft.com/office/officeart/2008/layout/VerticalCurvedList"/>
    <dgm:cxn modelId="{1D0D7C14-4684-4A1B-8F9C-5AEB13225198}" type="presOf" srcId="{61BCE5A2-B41E-4DFC-BB29-D06F842DEA9C}" destId="{A1C6B291-F662-4006-BCDE-FA1EB1EAC994}" srcOrd="0" destOrd="0" presId="urn:microsoft.com/office/officeart/2008/layout/VerticalCurvedList"/>
    <dgm:cxn modelId="{E5BBC10B-08C8-4F0D-A7BF-D13AE8C1866E}" srcId="{D80945F0-1E19-4395-B365-2F7722895D8D}" destId="{D7A61B35-8059-48B9-AE00-0A42C2CDBEAF}" srcOrd="6" destOrd="0" parTransId="{44694FC1-7246-4F43-BF2F-A5FE8400DFEC}" sibTransId="{9DAAB7CC-7DC1-4536-9045-A3C74C218EE6}"/>
    <dgm:cxn modelId="{BF6E6564-FFBB-49C8-BB6F-31D1D2D03097}" type="presOf" srcId="{009EE2A5-FCF9-490E-B136-E06D3BCB2CAB}" destId="{DEF4D399-2720-4256-9DCB-2AC4E42A6794}" srcOrd="0" destOrd="0" presId="urn:microsoft.com/office/officeart/2008/layout/VerticalCurvedList"/>
    <dgm:cxn modelId="{E087A032-6523-4873-99C1-DE26DC16FBE0}" type="presOf" srcId="{413FB733-DD1F-4FF4-9811-E7C98C00E772}" destId="{7418AC15-3E03-41D6-9404-D45EB705BA55}" srcOrd="0" destOrd="0" presId="urn:microsoft.com/office/officeart/2008/layout/VerticalCurvedList"/>
    <dgm:cxn modelId="{6D18DCD6-8AE5-4A42-A1F2-994A2B943996}" srcId="{D80945F0-1E19-4395-B365-2F7722895D8D}" destId="{009EE2A5-FCF9-490E-B136-E06D3BCB2CAB}" srcOrd="3" destOrd="0" parTransId="{AD52CC81-BF41-41BE-A0D3-C67880071E02}" sibTransId="{80697E83-02FA-4516-8B0F-3555FA431BF7}"/>
    <dgm:cxn modelId="{6613F6EE-F620-4B6A-9762-F488938C1E5E}" srcId="{D80945F0-1E19-4395-B365-2F7722895D8D}" destId="{C8A0EE9B-5520-4403-B6EF-CD35EFFA7A4D}" srcOrd="2" destOrd="0" parTransId="{D13459AA-BB4D-401A-8106-CAFB583207BE}" sibTransId="{D1A88EF9-1E3C-4EB2-A7EA-D4505D6933C3}"/>
    <dgm:cxn modelId="{3F322AAD-C6A4-4871-A37A-ED0E4AB5CECF}" type="presParOf" srcId="{40F04529-9B88-44FB-AC0A-225C7C86EA00}" destId="{47F03723-BB1D-461F-8389-85A0F4D6CC77}" srcOrd="0" destOrd="0" presId="urn:microsoft.com/office/officeart/2008/layout/VerticalCurvedList"/>
    <dgm:cxn modelId="{D1DF9CD6-3476-45EF-8C6D-4E087650B8BB}" type="presParOf" srcId="{47F03723-BB1D-461F-8389-85A0F4D6CC77}" destId="{B316D22A-7FA8-47DF-928D-09499E3101E6}" srcOrd="0" destOrd="0" presId="urn:microsoft.com/office/officeart/2008/layout/VerticalCurvedList"/>
    <dgm:cxn modelId="{5DA4D79F-75BF-463E-916D-0130DA6345F1}" type="presParOf" srcId="{B316D22A-7FA8-47DF-928D-09499E3101E6}" destId="{2297DDD2-C412-4247-940F-159751254B11}" srcOrd="0" destOrd="0" presId="urn:microsoft.com/office/officeart/2008/layout/VerticalCurvedList"/>
    <dgm:cxn modelId="{5741511E-E25A-4900-9DC9-6803D41131DA}" type="presParOf" srcId="{B316D22A-7FA8-47DF-928D-09499E3101E6}" destId="{6E0EA96B-E399-40BA-AD81-6F4392C6063C}" srcOrd="1" destOrd="0" presId="urn:microsoft.com/office/officeart/2008/layout/VerticalCurvedList"/>
    <dgm:cxn modelId="{5C29A7CD-19DA-45A9-ACA4-065CCC5F8785}" type="presParOf" srcId="{B316D22A-7FA8-47DF-928D-09499E3101E6}" destId="{95A2CAE0-6647-48B8-9DEB-59750A00AC90}" srcOrd="2" destOrd="0" presId="urn:microsoft.com/office/officeart/2008/layout/VerticalCurvedList"/>
    <dgm:cxn modelId="{514E8D5E-FA97-40D8-88B5-2CAC49DA170E}" type="presParOf" srcId="{B316D22A-7FA8-47DF-928D-09499E3101E6}" destId="{12C07391-C5DE-42AD-94F3-653B539F314F}" srcOrd="3" destOrd="0" presId="urn:microsoft.com/office/officeart/2008/layout/VerticalCurvedList"/>
    <dgm:cxn modelId="{C20846CD-72CB-4FF8-AEC5-62588F9D4077}" type="presParOf" srcId="{47F03723-BB1D-461F-8389-85A0F4D6CC77}" destId="{7418AC15-3E03-41D6-9404-D45EB705BA55}" srcOrd="1" destOrd="0" presId="urn:microsoft.com/office/officeart/2008/layout/VerticalCurvedList"/>
    <dgm:cxn modelId="{B7DE44AB-70CB-46A7-8E63-E6727ECFC12B}" type="presParOf" srcId="{47F03723-BB1D-461F-8389-85A0F4D6CC77}" destId="{A2BA1D8D-7633-436A-94B1-473CD037A24C}" srcOrd="2" destOrd="0" presId="urn:microsoft.com/office/officeart/2008/layout/VerticalCurvedList"/>
    <dgm:cxn modelId="{E1C591BD-304B-4964-945B-BDFB05865326}" type="presParOf" srcId="{A2BA1D8D-7633-436A-94B1-473CD037A24C}" destId="{12B35823-F9FE-4BC2-9DF0-2E55BB316869}" srcOrd="0" destOrd="0" presId="urn:microsoft.com/office/officeart/2008/layout/VerticalCurvedList"/>
    <dgm:cxn modelId="{6830F7A7-1AB7-4370-86B6-4286B3C04426}" type="presParOf" srcId="{47F03723-BB1D-461F-8389-85A0F4D6CC77}" destId="{3954493A-7A28-4CC3-8B9D-DBD86A55688B}" srcOrd="3" destOrd="0" presId="urn:microsoft.com/office/officeart/2008/layout/VerticalCurvedList"/>
    <dgm:cxn modelId="{493BBFDA-AAED-4E53-863E-0577B30A0B55}" type="presParOf" srcId="{47F03723-BB1D-461F-8389-85A0F4D6CC77}" destId="{CC011277-A436-43A6-AD73-DEFEB3F6943A}" srcOrd="4" destOrd="0" presId="urn:microsoft.com/office/officeart/2008/layout/VerticalCurvedList"/>
    <dgm:cxn modelId="{F0C8D62A-BA21-41C8-BA93-34A92620D729}" type="presParOf" srcId="{CC011277-A436-43A6-AD73-DEFEB3F6943A}" destId="{DAB3C198-AE95-4B16-9244-D7C884D41DBA}" srcOrd="0" destOrd="0" presId="urn:microsoft.com/office/officeart/2008/layout/VerticalCurvedList"/>
    <dgm:cxn modelId="{364699C6-6032-47C8-9C80-B2432C307743}" type="presParOf" srcId="{47F03723-BB1D-461F-8389-85A0F4D6CC77}" destId="{A64C024A-3B8A-462F-923C-0AD4537EE430}" srcOrd="5" destOrd="0" presId="urn:microsoft.com/office/officeart/2008/layout/VerticalCurvedList"/>
    <dgm:cxn modelId="{5929E624-C730-4AC4-A395-4808B41C02B7}" type="presParOf" srcId="{47F03723-BB1D-461F-8389-85A0F4D6CC77}" destId="{19B122F9-5E84-4DC6-BE4A-BA93FF9E2ECB}" srcOrd="6" destOrd="0" presId="urn:microsoft.com/office/officeart/2008/layout/VerticalCurvedList"/>
    <dgm:cxn modelId="{7B3D7838-E61C-4EF4-88C9-DA66070BC474}" type="presParOf" srcId="{19B122F9-5E84-4DC6-BE4A-BA93FF9E2ECB}" destId="{2EAB34F6-756C-42EE-BA5F-A5E718B847DF}" srcOrd="0" destOrd="0" presId="urn:microsoft.com/office/officeart/2008/layout/VerticalCurvedList"/>
    <dgm:cxn modelId="{134E473C-CC4E-4A37-BA24-8BFCE0EC2C66}" type="presParOf" srcId="{47F03723-BB1D-461F-8389-85A0F4D6CC77}" destId="{DEF4D399-2720-4256-9DCB-2AC4E42A6794}" srcOrd="7" destOrd="0" presId="urn:microsoft.com/office/officeart/2008/layout/VerticalCurvedList"/>
    <dgm:cxn modelId="{580E74BE-962A-4292-B828-EB94C9BCA0C8}" type="presParOf" srcId="{47F03723-BB1D-461F-8389-85A0F4D6CC77}" destId="{7466D0D2-B235-4ABB-8FBD-E21E3E8E296E}" srcOrd="8" destOrd="0" presId="urn:microsoft.com/office/officeart/2008/layout/VerticalCurvedList"/>
    <dgm:cxn modelId="{2A1127EE-AFFF-4279-BBF0-3039AF2FC2F3}" type="presParOf" srcId="{7466D0D2-B235-4ABB-8FBD-E21E3E8E296E}" destId="{3CE5A9B8-EF98-42A2-B0B0-D7EFB44BC581}" srcOrd="0" destOrd="0" presId="urn:microsoft.com/office/officeart/2008/layout/VerticalCurvedList"/>
    <dgm:cxn modelId="{496253EB-18B3-4606-A921-1AE0849D4614}" type="presParOf" srcId="{47F03723-BB1D-461F-8389-85A0F4D6CC77}" destId="{38415ADC-0C25-4BAD-B920-40CA9428FA60}" srcOrd="9" destOrd="0" presId="urn:microsoft.com/office/officeart/2008/layout/VerticalCurvedList"/>
    <dgm:cxn modelId="{0AEC80CF-E846-498F-A22C-7C484DD7E726}" type="presParOf" srcId="{47F03723-BB1D-461F-8389-85A0F4D6CC77}" destId="{43C903ED-969B-40FD-8C9D-C0CD6B3B3FC2}" srcOrd="10" destOrd="0" presId="urn:microsoft.com/office/officeart/2008/layout/VerticalCurvedList"/>
    <dgm:cxn modelId="{C96C8F34-0F78-49D4-9E95-7094B0500DB7}" type="presParOf" srcId="{43C903ED-969B-40FD-8C9D-C0CD6B3B3FC2}" destId="{CC5DB1E9-7007-4E8D-AFDD-C557419D5A8F}" srcOrd="0" destOrd="0" presId="urn:microsoft.com/office/officeart/2008/layout/VerticalCurvedList"/>
    <dgm:cxn modelId="{E5F7FF16-BA79-4AF4-A66C-8A471F352438}" type="presParOf" srcId="{47F03723-BB1D-461F-8389-85A0F4D6CC77}" destId="{A1C6B291-F662-4006-BCDE-FA1EB1EAC994}" srcOrd="11" destOrd="0" presId="urn:microsoft.com/office/officeart/2008/layout/VerticalCurvedList"/>
    <dgm:cxn modelId="{0A44FD15-8A02-431E-BA01-A70D2F30779A}" type="presParOf" srcId="{47F03723-BB1D-461F-8389-85A0F4D6CC77}" destId="{18FBEA5D-F6EC-49D6-9CB3-E5686ED0BC7A}" srcOrd="12" destOrd="0" presId="urn:microsoft.com/office/officeart/2008/layout/VerticalCurvedList"/>
    <dgm:cxn modelId="{E53305E6-D8D1-4988-B0A9-59013011A955}" type="presParOf" srcId="{18FBEA5D-F6EC-49D6-9CB3-E5686ED0BC7A}" destId="{A8D18999-603F-4085-A777-3D7F5369A3C9}" srcOrd="0" destOrd="0" presId="urn:microsoft.com/office/officeart/2008/layout/VerticalCurvedList"/>
    <dgm:cxn modelId="{65970E2C-5BC4-4192-BDC6-CD67BDB3E281}" type="presParOf" srcId="{47F03723-BB1D-461F-8389-85A0F4D6CC77}" destId="{A9F712B6-4F26-408F-B1A8-53D1824BDEE9}" srcOrd="13" destOrd="0" presId="urn:microsoft.com/office/officeart/2008/layout/VerticalCurvedList"/>
    <dgm:cxn modelId="{1C9F2B7C-2A53-46DC-868B-E008B004B17B}" type="presParOf" srcId="{47F03723-BB1D-461F-8389-85A0F4D6CC77}" destId="{79873EA6-4437-4613-B388-CCDC55FCFC6D}" srcOrd="14" destOrd="0" presId="urn:microsoft.com/office/officeart/2008/layout/VerticalCurvedList"/>
    <dgm:cxn modelId="{A88A8CAE-2359-4C40-81DF-6BBBE3E21BB5}" type="presParOf" srcId="{79873EA6-4437-4613-B388-CCDC55FCFC6D}" destId="{E964E450-61B4-4F5E-82B0-61CD6003EC4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80945F0-1E19-4395-B365-2F7722895D8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13FB733-DD1F-4FF4-9811-E7C98C00E772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Планирует и утверждает в УП все виды и этапы практики</a:t>
          </a:r>
          <a:endParaRPr lang="ru-RU" b="1" dirty="0">
            <a:solidFill>
              <a:srgbClr val="000000"/>
            </a:solidFill>
          </a:endParaRPr>
        </a:p>
      </dgm:t>
    </dgm:pt>
    <dgm:pt modelId="{9F9CA30A-CE90-463F-A386-70458E309477}" type="parTrans" cxnId="{85438A91-5F95-4038-99F9-CE6D40D7FE9F}">
      <dgm:prSet/>
      <dgm:spPr/>
      <dgm:t>
        <a:bodyPr/>
        <a:lstStyle/>
        <a:p>
          <a:endParaRPr lang="ru-RU"/>
        </a:p>
      </dgm:t>
    </dgm:pt>
    <dgm:pt modelId="{EC2D25CE-AE07-4349-900E-D0BC540EA94A}" type="sibTrans" cxnId="{85438A91-5F95-4038-99F9-CE6D40D7FE9F}">
      <dgm:prSet/>
      <dgm:spPr/>
      <dgm:t>
        <a:bodyPr/>
        <a:lstStyle/>
        <a:p>
          <a:endParaRPr lang="ru-RU"/>
        </a:p>
      </dgm:t>
    </dgm:pt>
    <dgm:pt modelId="{EC8DFBFB-4A1E-4F1B-9B1F-784892342BF9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Заключает договоры на организацию и проведение практики</a:t>
          </a:r>
          <a:endParaRPr lang="ru-RU" b="1" dirty="0">
            <a:solidFill>
              <a:srgbClr val="000000"/>
            </a:solidFill>
          </a:endParaRPr>
        </a:p>
      </dgm:t>
    </dgm:pt>
    <dgm:pt modelId="{105E656A-37A4-475B-A0B5-28C02B21A1CD}" type="parTrans" cxnId="{E0C284E3-7F5B-4F70-9FEE-768A34FD631C}">
      <dgm:prSet/>
      <dgm:spPr/>
      <dgm:t>
        <a:bodyPr/>
        <a:lstStyle/>
        <a:p>
          <a:endParaRPr lang="ru-RU"/>
        </a:p>
      </dgm:t>
    </dgm:pt>
    <dgm:pt modelId="{6B407964-1C3E-49F8-8B01-86C2983B4054}" type="sibTrans" cxnId="{E0C284E3-7F5B-4F70-9FEE-768A34FD631C}">
      <dgm:prSet/>
      <dgm:spPr/>
      <dgm:t>
        <a:bodyPr/>
        <a:lstStyle/>
        <a:p>
          <a:endParaRPr lang="ru-RU"/>
        </a:p>
      </dgm:t>
    </dgm:pt>
    <dgm:pt modelId="{C8A0EE9B-5520-4403-B6EF-CD35EFFA7A4D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Разрабатывает и согласовывает с организациями программы практики, содержание и планируемые результаты практики</a:t>
          </a:r>
          <a:endParaRPr lang="ru-RU" b="1" dirty="0">
            <a:solidFill>
              <a:srgbClr val="000000"/>
            </a:solidFill>
          </a:endParaRPr>
        </a:p>
      </dgm:t>
    </dgm:pt>
    <dgm:pt modelId="{D13459AA-BB4D-401A-8106-CAFB583207BE}" type="parTrans" cxnId="{6613F6EE-F620-4B6A-9762-F488938C1E5E}">
      <dgm:prSet/>
      <dgm:spPr/>
      <dgm:t>
        <a:bodyPr/>
        <a:lstStyle/>
        <a:p>
          <a:endParaRPr lang="ru-RU"/>
        </a:p>
      </dgm:t>
    </dgm:pt>
    <dgm:pt modelId="{D1A88EF9-1E3C-4EB2-A7EA-D4505D6933C3}" type="sibTrans" cxnId="{6613F6EE-F620-4B6A-9762-F488938C1E5E}">
      <dgm:prSet/>
      <dgm:spPr/>
      <dgm:t>
        <a:bodyPr/>
        <a:lstStyle/>
        <a:p>
          <a:endParaRPr lang="ru-RU"/>
        </a:p>
      </dgm:t>
    </dgm:pt>
    <dgm:pt modelId="{615649A0-89F8-4AD5-A9A3-5D46D7854F53}">
      <dgm:prSet phldrT="[Текст]"/>
      <dgm:spPr/>
      <dgm:t>
        <a:bodyPr/>
        <a:lstStyle/>
        <a:p>
          <a:endParaRPr lang="ru-RU" dirty="0"/>
        </a:p>
      </dgm:t>
    </dgm:pt>
    <dgm:pt modelId="{0AB6FEDE-FED6-4C68-BE8F-87019B0E60B6}" type="parTrans" cxnId="{93FDF1B4-34E1-4EF1-9398-A6D1BDCDD39D}">
      <dgm:prSet/>
      <dgm:spPr/>
      <dgm:t>
        <a:bodyPr/>
        <a:lstStyle/>
        <a:p>
          <a:endParaRPr lang="ru-RU"/>
        </a:p>
      </dgm:t>
    </dgm:pt>
    <dgm:pt modelId="{EFE4CE16-6A9F-49D2-9D47-BED64BE0CB1B}" type="sibTrans" cxnId="{93FDF1B4-34E1-4EF1-9398-A6D1BDCDD39D}">
      <dgm:prSet/>
      <dgm:spPr/>
      <dgm:t>
        <a:bodyPr/>
        <a:lstStyle/>
        <a:p>
          <a:endParaRPr lang="ru-RU"/>
        </a:p>
      </dgm:t>
    </dgm:pt>
    <dgm:pt modelId="{009EE2A5-FCF9-490E-B136-E06D3BCB2CAB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Осуществляет руководство практикой</a:t>
          </a:r>
          <a:endParaRPr lang="ru-RU" b="1" dirty="0">
            <a:solidFill>
              <a:srgbClr val="000000"/>
            </a:solidFill>
          </a:endParaRPr>
        </a:p>
      </dgm:t>
    </dgm:pt>
    <dgm:pt modelId="{AD52CC81-BF41-41BE-A0D3-C67880071E02}" type="parTrans" cxnId="{6D18DCD6-8AE5-4A42-A1F2-994A2B943996}">
      <dgm:prSet/>
      <dgm:spPr/>
      <dgm:t>
        <a:bodyPr/>
        <a:lstStyle/>
        <a:p>
          <a:endParaRPr lang="ru-RU"/>
        </a:p>
      </dgm:t>
    </dgm:pt>
    <dgm:pt modelId="{80697E83-02FA-4516-8B0F-3555FA431BF7}" type="sibTrans" cxnId="{6D18DCD6-8AE5-4A42-A1F2-994A2B943996}">
      <dgm:prSet/>
      <dgm:spPr/>
      <dgm:t>
        <a:bodyPr/>
        <a:lstStyle/>
        <a:p>
          <a:endParaRPr lang="ru-RU"/>
        </a:p>
      </dgm:t>
    </dgm:pt>
    <dgm:pt modelId="{81292F36-2A79-4F8E-AB05-A9725609734D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Контролирует реализацию программы практики , условия проведения практики (в т.ч. требования охраны труда)</a:t>
          </a:r>
          <a:endParaRPr lang="ru-RU" b="1" dirty="0">
            <a:solidFill>
              <a:srgbClr val="000000"/>
            </a:solidFill>
          </a:endParaRPr>
        </a:p>
      </dgm:t>
    </dgm:pt>
    <dgm:pt modelId="{F3982809-DA00-479A-B366-D96FEBD80944}" type="parTrans" cxnId="{530893EA-79AB-41FF-93A5-B99208E1A3F9}">
      <dgm:prSet/>
      <dgm:spPr/>
      <dgm:t>
        <a:bodyPr/>
        <a:lstStyle/>
        <a:p>
          <a:endParaRPr lang="ru-RU"/>
        </a:p>
      </dgm:t>
    </dgm:pt>
    <dgm:pt modelId="{D5A6BF02-6192-43A4-902A-AB3ED56E315C}" type="sibTrans" cxnId="{530893EA-79AB-41FF-93A5-B99208E1A3F9}">
      <dgm:prSet/>
      <dgm:spPr/>
      <dgm:t>
        <a:bodyPr/>
        <a:lstStyle/>
        <a:p>
          <a:endParaRPr lang="ru-RU"/>
        </a:p>
      </dgm:t>
    </dgm:pt>
    <dgm:pt modelId="{61BCE5A2-B41E-4DFC-BB29-D06F842DEA9C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Определяет совместно с организациями процедуру оценки компетенций, освоенных в ходе прохождения практики </a:t>
          </a:r>
          <a:endParaRPr lang="ru-RU" b="1" dirty="0">
            <a:solidFill>
              <a:srgbClr val="000000"/>
            </a:solidFill>
          </a:endParaRPr>
        </a:p>
      </dgm:t>
    </dgm:pt>
    <dgm:pt modelId="{0C315D90-97D3-4DEE-84FB-8CFA2BAB3477}" type="parTrans" cxnId="{B525E9E7-2544-4BEC-ACE8-1DDBABE1E35F}">
      <dgm:prSet/>
      <dgm:spPr/>
      <dgm:t>
        <a:bodyPr/>
        <a:lstStyle/>
        <a:p>
          <a:endParaRPr lang="ru-RU"/>
        </a:p>
      </dgm:t>
    </dgm:pt>
    <dgm:pt modelId="{50D896FD-1DCC-4A04-B533-04475004C088}" type="sibTrans" cxnId="{B525E9E7-2544-4BEC-ACE8-1DDBABE1E35F}">
      <dgm:prSet/>
      <dgm:spPr/>
      <dgm:t>
        <a:bodyPr/>
        <a:lstStyle/>
        <a:p>
          <a:endParaRPr lang="ru-RU"/>
        </a:p>
      </dgm:t>
    </dgm:pt>
    <dgm:pt modelId="{D7A61B35-8059-48B9-AE00-0A42C2CDBEAF}">
      <dgm:prSet phldrT="[Текст]"/>
      <dgm:spPr/>
      <dgm:t>
        <a:bodyPr/>
        <a:lstStyle/>
        <a:p>
          <a:r>
            <a:rPr lang="ru-RU" b="1" dirty="0" smtClean="0">
              <a:solidFill>
                <a:srgbClr val="000000"/>
              </a:solidFill>
            </a:rPr>
            <a:t>Разрабатывает и согласовывает с организациями формы отчетности и оценочный материал  </a:t>
          </a:r>
          <a:endParaRPr lang="ru-RU" b="1" dirty="0">
            <a:solidFill>
              <a:srgbClr val="000000"/>
            </a:solidFill>
          </a:endParaRPr>
        </a:p>
      </dgm:t>
    </dgm:pt>
    <dgm:pt modelId="{44694FC1-7246-4F43-BF2F-A5FE8400DFEC}" type="parTrans" cxnId="{E5BBC10B-08C8-4F0D-A7BF-D13AE8C1866E}">
      <dgm:prSet/>
      <dgm:spPr/>
      <dgm:t>
        <a:bodyPr/>
        <a:lstStyle/>
        <a:p>
          <a:endParaRPr lang="ru-RU"/>
        </a:p>
      </dgm:t>
    </dgm:pt>
    <dgm:pt modelId="{9DAAB7CC-7DC1-4536-9045-A3C74C218EE6}" type="sibTrans" cxnId="{E5BBC10B-08C8-4F0D-A7BF-D13AE8C1866E}">
      <dgm:prSet/>
      <dgm:spPr/>
      <dgm:t>
        <a:bodyPr/>
        <a:lstStyle/>
        <a:p>
          <a:endParaRPr lang="ru-RU"/>
        </a:p>
      </dgm:t>
    </dgm:pt>
    <dgm:pt modelId="{B8F1ED1B-8629-4099-86AC-6060864AD2B2}">
      <dgm:prSet phldrT="[Текст]"/>
      <dgm:spPr/>
      <dgm:t>
        <a:bodyPr/>
        <a:lstStyle/>
        <a:p>
          <a:endParaRPr lang="ru-RU" dirty="0"/>
        </a:p>
      </dgm:t>
    </dgm:pt>
    <dgm:pt modelId="{A5CFF983-D92A-4399-A8EC-68AB589284D0}" type="parTrans" cxnId="{EF84242A-5EE6-4D3E-977A-BFDCF266409F}">
      <dgm:prSet/>
      <dgm:spPr/>
      <dgm:t>
        <a:bodyPr/>
        <a:lstStyle/>
        <a:p>
          <a:endParaRPr lang="ru-RU"/>
        </a:p>
      </dgm:t>
    </dgm:pt>
    <dgm:pt modelId="{BD504B7E-A353-49E4-AE73-CE779D72171C}" type="sibTrans" cxnId="{EF84242A-5EE6-4D3E-977A-BFDCF266409F}">
      <dgm:prSet/>
      <dgm:spPr/>
      <dgm:t>
        <a:bodyPr/>
        <a:lstStyle/>
        <a:p>
          <a:endParaRPr lang="ru-RU"/>
        </a:p>
      </dgm:t>
    </dgm:pt>
    <dgm:pt modelId="{40F04529-9B88-44FB-AC0A-225C7C86EA00}" type="pres">
      <dgm:prSet presAssocID="{D80945F0-1E19-4395-B365-2F7722895D8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7F03723-BB1D-461F-8389-85A0F4D6CC77}" type="pres">
      <dgm:prSet presAssocID="{D80945F0-1E19-4395-B365-2F7722895D8D}" presName="Name1" presStyleCnt="0"/>
      <dgm:spPr/>
    </dgm:pt>
    <dgm:pt modelId="{B316D22A-7FA8-47DF-928D-09499E3101E6}" type="pres">
      <dgm:prSet presAssocID="{D80945F0-1E19-4395-B365-2F7722895D8D}" presName="cycle" presStyleCnt="0"/>
      <dgm:spPr/>
    </dgm:pt>
    <dgm:pt modelId="{2297DDD2-C412-4247-940F-159751254B11}" type="pres">
      <dgm:prSet presAssocID="{D80945F0-1E19-4395-B365-2F7722895D8D}" presName="srcNode" presStyleLbl="node1" presStyleIdx="0" presStyleCnt="7"/>
      <dgm:spPr/>
    </dgm:pt>
    <dgm:pt modelId="{6E0EA96B-E399-40BA-AD81-6F4392C6063C}" type="pres">
      <dgm:prSet presAssocID="{D80945F0-1E19-4395-B365-2F7722895D8D}" presName="conn" presStyleLbl="parChTrans1D2" presStyleIdx="0" presStyleCnt="1"/>
      <dgm:spPr/>
      <dgm:t>
        <a:bodyPr/>
        <a:lstStyle/>
        <a:p>
          <a:endParaRPr lang="ru-RU"/>
        </a:p>
      </dgm:t>
    </dgm:pt>
    <dgm:pt modelId="{95A2CAE0-6647-48B8-9DEB-59750A00AC90}" type="pres">
      <dgm:prSet presAssocID="{D80945F0-1E19-4395-B365-2F7722895D8D}" presName="extraNode" presStyleLbl="node1" presStyleIdx="0" presStyleCnt="7"/>
      <dgm:spPr/>
    </dgm:pt>
    <dgm:pt modelId="{12C07391-C5DE-42AD-94F3-653B539F314F}" type="pres">
      <dgm:prSet presAssocID="{D80945F0-1E19-4395-B365-2F7722895D8D}" presName="dstNode" presStyleLbl="node1" presStyleIdx="0" presStyleCnt="7"/>
      <dgm:spPr/>
    </dgm:pt>
    <dgm:pt modelId="{7418AC15-3E03-41D6-9404-D45EB705BA55}" type="pres">
      <dgm:prSet presAssocID="{413FB733-DD1F-4FF4-9811-E7C98C00E772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BA1D8D-7633-436A-94B1-473CD037A24C}" type="pres">
      <dgm:prSet presAssocID="{413FB733-DD1F-4FF4-9811-E7C98C00E772}" presName="accent_1" presStyleCnt="0"/>
      <dgm:spPr/>
    </dgm:pt>
    <dgm:pt modelId="{12B35823-F9FE-4BC2-9DF0-2E55BB316869}" type="pres">
      <dgm:prSet presAssocID="{413FB733-DD1F-4FF4-9811-E7C98C00E772}" presName="accentRepeatNode" presStyleLbl="solidFgAcc1" presStyleIdx="0" presStyleCnt="7"/>
      <dgm:spPr/>
    </dgm:pt>
    <dgm:pt modelId="{3954493A-7A28-4CC3-8B9D-DBD86A55688B}" type="pres">
      <dgm:prSet presAssocID="{EC8DFBFB-4A1E-4F1B-9B1F-784892342BF9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011277-A436-43A6-AD73-DEFEB3F6943A}" type="pres">
      <dgm:prSet presAssocID="{EC8DFBFB-4A1E-4F1B-9B1F-784892342BF9}" presName="accent_2" presStyleCnt="0"/>
      <dgm:spPr/>
    </dgm:pt>
    <dgm:pt modelId="{DAB3C198-AE95-4B16-9244-D7C884D41DBA}" type="pres">
      <dgm:prSet presAssocID="{EC8DFBFB-4A1E-4F1B-9B1F-784892342BF9}" presName="accentRepeatNode" presStyleLbl="solidFgAcc1" presStyleIdx="1" presStyleCnt="7"/>
      <dgm:spPr/>
    </dgm:pt>
    <dgm:pt modelId="{A64C024A-3B8A-462F-923C-0AD4537EE430}" type="pres">
      <dgm:prSet presAssocID="{C8A0EE9B-5520-4403-B6EF-CD35EFFA7A4D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122F9-5E84-4DC6-BE4A-BA93FF9E2ECB}" type="pres">
      <dgm:prSet presAssocID="{C8A0EE9B-5520-4403-B6EF-CD35EFFA7A4D}" presName="accent_3" presStyleCnt="0"/>
      <dgm:spPr/>
    </dgm:pt>
    <dgm:pt modelId="{2EAB34F6-756C-42EE-BA5F-A5E718B847DF}" type="pres">
      <dgm:prSet presAssocID="{C8A0EE9B-5520-4403-B6EF-CD35EFFA7A4D}" presName="accentRepeatNode" presStyleLbl="solidFgAcc1" presStyleIdx="2" presStyleCnt="7"/>
      <dgm:spPr/>
    </dgm:pt>
    <dgm:pt modelId="{DEF4D399-2720-4256-9DCB-2AC4E42A6794}" type="pres">
      <dgm:prSet presAssocID="{009EE2A5-FCF9-490E-B136-E06D3BCB2CAB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66D0D2-B235-4ABB-8FBD-E21E3E8E296E}" type="pres">
      <dgm:prSet presAssocID="{009EE2A5-FCF9-490E-B136-E06D3BCB2CAB}" presName="accent_4" presStyleCnt="0"/>
      <dgm:spPr/>
    </dgm:pt>
    <dgm:pt modelId="{3CE5A9B8-EF98-42A2-B0B0-D7EFB44BC581}" type="pres">
      <dgm:prSet presAssocID="{009EE2A5-FCF9-490E-B136-E06D3BCB2CAB}" presName="accentRepeatNode" presStyleLbl="solidFgAcc1" presStyleIdx="3" presStyleCnt="7"/>
      <dgm:spPr/>
    </dgm:pt>
    <dgm:pt modelId="{38415ADC-0C25-4BAD-B920-40CA9428FA60}" type="pres">
      <dgm:prSet presAssocID="{81292F36-2A79-4F8E-AB05-A9725609734D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903ED-969B-40FD-8C9D-C0CD6B3B3FC2}" type="pres">
      <dgm:prSet presAssocID="{81292F36-2A79-4F8E-AB05-A9725609734D}" presName="accent_5" presStyleCnt="0"/>
      <dgm:spPr/>
    </dgm:pt>
    <dgm:pt modelId="{CC5DB1E9-7007-4E8D-AFDD-C557419D5A8F}" type="pres">
      <dgm:prSet presAssocID="{81292F36-2A79-4F8E-AB05-A9725609734D}" presName="accentRepeatNode" presStyleLbl="solidFgAcc1" presStyleIdx="4" presStyleCnt="7"/>
      <dgm:spPr/>
    </dgm:pt>
    <dgm:pt modelId="{A1C6B291-F662-4006-BCDE-FA1EB1EAC994}" type="pres">
      <dgm:prSet presAssocID="{61BCE5A2-B41E-4DFC-BB29-D06F842DEA9C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BEA5D-F6EC-49D6-9CB3-E5686ED0BC7A}" type="pres">
      <dgm:prSet presAssocID="{61BCE5A2-B41E-4DFC-BB29-D06F842DEA9C}" presName="accent_6" presStyleCnt="0"/>
      <dgm:spPr/>
    </dgm:pt>
    <dgm:pt modelId="{A8D18999-603F-4085-A777-3D7F5369A3C9}" type="pres">
      <dgm:prSet presAssocID="{61BCE5A2-B41E-4DFC-BB29-D06F842DEA9C}" presName="accentRepeatNode" presStyleLbl="solidFgAcc1" presStyleIdx="5" presStyleCnt="7"/>
      <dgm:spPr/>
    </dgm:pt>
    <dgm:pt modelId="{A9F712B6-4F26-408F-B1A8-53D1824BDEE9}" type="pres">
      <dgm:prSet presAssocID="{D7A61B35-8059-48B9-AE00-0A42C2CDBEAF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873EA6-4437-4613-B388-CCDC55FCFC6D}" type="pres">
      <dgm:prSet presAssocID="{D7A61B35-8059-48B9-AE00-0A42C2CDBEAF}" presName="accent_7" presStyleCnt="0"/>
      <dgm:spPr/>
    </dgm:pt>
    <dgm:pt modelId="{E964E450-61B4-4F5E-82B0-61CD6003EC4A}" type="pres">
      <dgm:prSet presAssocID="{D7A61B35-8059-48B9-AE00-0A42C2CDBEAF}" presName="accentRepeatNode" presStyleLbl="solidFgAcc1" presStyleIdx="6" presStyleCnt="7"/>
      <dgm:spPr/>
    </dgm:pt>
  </dgm:ptLst>
  <dgm:cxnLst>
    <dgm:cxn modelId="{EF84242A-5EE6-4D3E-977A-BFDCF266409F}" srcId="{D80945F0-1E19-4395-B365-2F7722895D8D}" destId="{B8F1ED1B-8629-4099-86AC-6060864AD2B2}" srcOrd="7" destOrd="0" parTransId="{A5CFF983-D92A-4399-A8EC-68AB589284D0}" sibTransId="{BD504B7E-A353-49E4-AE73-CE779D72171C}"/>
    <dgm:cxn modelId="{3936620B-F6DE-4528-993B-483B713C865D}" type="presOf" srcId="{EC2D25CE-AE07-4349-900E-D0BC540EA94A}" destId="{6E0EA96B-E399-40BA-AD81-6F4392C6063C}" srcOrd="0" destOrd="0" presId="urn:microsoft.com/office/officeart/2008/layout/VerticalCurvedList"/>
    <dgm:cxn modelId="{3036A81F-9DD9-4DB5-92E0-B694AD346797}" type="presOf" srcId="{EC8DFBFB-4A1E-4F1B-9B1F-784892342BF9}" destId="{3954493A-7A28-4CC3-8B9D-DBD86A55688B}" srcOrd="0" destOrd="0" presId="urn:microsoft.com/office/officeart/2008/layout/VerticalCurvedList"/>
    <dgm:cxn modelId="{5871DCBF-A39A-4EE0-9597-98229B2E3037}" type="presOf" srcId="{61BCE5A2-B41E-4DFC-BB29-D06F842DEA9C}" destId="{A1C6B291-F662-4006-BCDE-FA1EB1EAC994}" srcOrd="0" destOrd="0" presId="urn:microsoft.com/office/officeart/2008/layout/VerticalCurvedList"/>
    <dgm:cxn modelId="{10AD7F56-0A59-42A9-B36B-3857DD796D7D}" type="presOf" srcId="{D7A61B35-8059-48B9-AE00-0A42C2CDBEAF}" destId="{A9F712B6-4F26-408F-B1A8-53D1824BDEE9}" srcOrd="0" destOrd="0" presId="urn:microsoft.com/office/officeart/2008/layout/VerticalCurvedList"/>
    <dgm:cxn modelId="{E0C284E3-7F5B-4F70-9FEE-768A34FD631C}" srcId="{D80945F0-1E19-4395-B365-2F7722895D8D}" destId="{EC8DFBFB-4A1E-4F1B-9B1F-784892342BF9}" srcOrd="1" destOrd="0" parTransId="{105E656A-37A4-475B-A0B5-28C02B21A1CD}" sibTransId="{6B407964-1C3E-49F8-8B01-86C2983B4054}"/>
    <dgm:cxn modelId="{B525E9E7-2544-4BEC-ACE8-1DDBABE1E35F}" srcId="{D80945F0-1E19-4395-B365-2F7722895D8D}" destId="{61BCE5A2-B41E-4DFC-BB29-D06F842DEA9C}" srcOrd="5" destOrd="0" parTransId="{0C315D90-97D3-4DEE-84FB-8CFA2BAB3477}" sibTransId="{50D896FD-1DCC-4A04-B533-04475004C088}"/>
    <dgm:cxn modelId="{53A921EE-5078-4451-8725-0793FB3E3565}" type="presOf" srcId="{009EE2A5-FCF9-490E-B136-E06D3BCB2CAB}" destId="{DEF4D399-2720-4256-9DCB-2AC4E42A6794}" srcOrd="0" destOrd="0" presId="urn:microsoft.com/office/officeart/2008/layout/VerticalCurvedList"/>
    <dgm:cxn modelId="{530893EA-79AB-41FF-93A5-B99208E1A3F9}" srcId="{D80945F0-1E19-4395-B365-2F7722895D8D}" destId="{81292F36-2A79-4F8E-AB05-A9725609734D}" srcOrd="4" destOrd="0" parTransId="{F3982809-DA00-479A-B366-D96FEBD80944}" sibTransId="{D5A6BF02-6192-43A4-902A-AB3ED56E315C}"/>
    <dgm:cxn modelId="{85438A91-5F95-4038-99F9-CE6D40D7FE9F}" srcId="{D80945F0-1E19-4395-B365-2F7722895D8D}" destId="{413FB733-DD1F-4FF4-9811-E7C98C00E772}" srcOrd="0" destOrd="0" parTransId="{9F9CA30A-CE90-463F-A386-70458E309477}" sibTransId="{EC2D25CE-AE07-4349-900E-D0BC540EA94A}"/>
    <dgm:cxn modelId="{93FDF1B4-34E1-4EF1-9398-A6D1BDCDD39D}" srcId="{D80945F0-1E19-4395-B365-2F7722895D8D}" destId="{615649A0-89F8-4AD5-A9A3-5D46D7854F53}" srcOrd="8" destOrd="0" parTransId="{0AB6FEDE-FED6-4C68-BE8F-87019B0E60B6}" sibTransId="{EFE4CE16-6A9F-49D2-9D47-BED64BE0CB1B}"/>
    <dgm:cxn modelId="{E5BBC10B-08C8-4F0D-A7BF-D13AE8C1866E}" srcId="{D80945F0-1E19-4395-B365-2F7722895D8D}" destId="{D7A61B35-8059-48B9-AE00-0A42C2CDBEAF}" srcOrd="6" destOrd="0" parTransId="{44694FC1-7246-4F43-BF2F-A5FE8400DFEC}" sibTransId="{9DAAB7CC-7DC1-4536-9045-A3C74C218EE6}"/>
    <dgm:cxn modelId="{914999F0-859C-4782-A7CC-9177CBBEF2D4}" type="presOf" srcId="{C8A0EE9B-5520-4403-B6EF-CD35EFFA7A4D}" destId="{A64C024A-3B8A-462F-923C-0AD4537EE430}" srcOrd="0" destOrd="0" presId="urn:microsoft.com/office/officeart/2008/layout/VerticalCurvedList"/>
    <dgm:cxn modelId="{7477CA54-DC96-45E8-9657-77C70E113EA4}" type="presOf" srcId="{413FB733-DD1F-4FF4-9811-E7C98C00E772}" destId="{7418AC15-3E03-41D6-9404-D45EB705BA55}" srcOrd="0" destOrd="0" presId="urn:microsoft.com/office/officeart/2008/layout/VerticalCurvedList"/>
    <dgm:cxn modelId="{9FF09F6C-7C84-438F-A8F1-171EB8173554}" type="presOf" srcId="{81292F36-2A79-4F8E-AB05-A9725609734D}" destId="{38415ADC-0C25-4BAD-B920-40CA9428FA60}" srcOrd="0" destOrd="0" presId="urn:microsoft.com/office/officeart/2008/layout/VerticalCurvedList"/>
    <dgm:cxn modelId="{085EA5D9-57F1-4E24-85AF-D5F82314D395}" type="presOf" srcId="{D80945F0-1E19-4395-B365-2F7722895D8D}" destId="{40F04529-9B88-44FB-AC0A-225C7C86EA00}" srcOrd="0" destOrd="0" presId="urn:microsoft.com/office/officeart/2008/layout/VerticalCurvedList"/>
    <dgm:cxn modelId="{6D18DCD6-8AE5-4A42-A1F2-994A2B943996}" srcId="{D80945F0-1E19-4395-B365-2F7722895D8D}" destId="{009EE2A5-FCF9-490E-B136-E06D3BCB2CAB}" srcOrd="3" destOrd="0" parTransId="{AD52CC81-BF41-41BE-A0D3-C67880071E02}" sibTransId="{80697E83-02FA-4516-8B0F-3555FA431BF7}"/>
    <dgm:cxn modelId="{6613F6EE-F620-4B6A-9762-F488938C1E5E}" srcId="{D80945F0-1E19-4395-B365-2F7722895D8D}" destId="{C8A0EE9B-5520-4403-B6EF-CD35EFFA7A4D}" srcOrd="2" destOrd="0" parTransId="{D13459AA-BB4D-401A-8106-CAFB583207BE}" sibTransId="{D1A88EF9-1E3C-4EB2-A7EA-D4505D6933C3}"/>
    <dgm:cxn modelId="{C3F1F544-9502-4E8B-BAA4-73C557D14D14}" type="presParOf" srcId="{40F04529-9B88-44FB-AC0A-225C7C86EA00}" destId="{47F03723-BB1D-461F-8389-85A0F4D6CC77}" srcOrd="0" destOrd="0" presId="urn:microsoft.com/office/officeart/2008/layout/VerticalCurvedList"/>
    <dgm:cxn modelId="{5D49BAF9-7215-4338-BDAA-9ABD88B26A3B}" type="presParOf" srcId="{47F03723-BB1D-461F-8389-85A0F4D6CC77}" destId="{B316D22A-7FA8-47DF-928D-09499E3101E6}" srcOrd="0" destOrd="0" presId="urn:microsoft.com/office/officeart/2008/layout/VerticalCurvedList"/>
    <dgm:cxn modelId="{8E1EE1E2-15B6-497F-8E40-D12C90A7E68A}" type="presParOf" srcId="{B316D22A-7FA8-47DF-928D-09499E3101E6}" destId="{2297DDD2-C412-4247-940F-159751254B11}" srcOrd="0" destOrd="0" presId="urn:microsoft.com/office/officeart/2008/layout/VerticalCurvedList"/>
    <dgm:cxn modelId="{7793D2E9-2D1F-45D3-B5EC-4E0951A97A49}" type="presParOf" srcId="{B316D22A-7FA8-47DF-928D-09499E3101E6}" destId="{6E0EA96B-E399-40BA-AD81-6F4392C6063C}" srcOrd="1" destOrd="0" presId="urn:microsoft.com/office/officeart/2008/layout/VerticalCurvedList"/>
    <dgm:cxn modelId="{C18C20F0-6E6A-4EA6-B07B-A8DA6063F7B2}" type="presParOf" srcId="{B316D22A-7FA8-47DF-928D-09499E3101E6}" destId="{95A2CAE0-6647-48B8-9DEB-59750A00AC90}" srcOrd="2" destOrd="0" presId="urn:microsoft.com/office/officeart/2008/layout/VerticalCurvedList"/>
    <dgm:cxn modelId="{C6534E66-FD86-408E-9D52-BB89AB11A196}" type="presParOf" srcId="{B316D22A-7FA8-47DF-928D-09499E3101E6}" destId="{12C07391-C5DE-42AD-94F3-653B539F314F}" srcOrd="3" destOrd="0" presId="urn:microsoft.com/office/officeart/2008/layout/VerticalCurvedList"/>
    <dgm:cxn modelId="{53340EAE-2876-4C7C-A85B-AD2754B4EA96}" type="presParOf" srcId="{47F03723-BB1D-461F-8389-85A0F4D6CC77}" destId="{7418AC15-3E03-41D6-9404-D45EB705BA55}" srcOrd="1" destOrd="0" presId="urn:microsoft.com/office/officeart/2008/layout/VerticalCurvedList"/>
    <dgm:cxn modelId="{6AB66300-B506-4E3B-B3B7-16981282A53B}" type="presParOf" srcId="{47F03723-BB1D-461F-8389-85A0F4D6CC77}" destId="{A2BA1D8D-7633-436A-94B1-473CD037A24C}" srcOrd="2" destOrd="0" presId="urn:microsoft.com/office/officeart/2008/layout/VerticalCurvedList"/>
    <dgm:cxn modelId="{4E7BD9AB-8CEB-4C32-A2EE-7F9191A806BE}" type="presParOf" srcId="{A2BA1D8D-7633-436A-94B1-473CD037A24C}" destId="{12B35823-F9FE-4BC2-9DF0-2E55BB316869}" srcOrd="0" destOrd="0" presId="urn:microsoft.com/office/officeart/2008/layout/VerticalCurvedList"/>
    <dgm:cxn modelId="{471346E4-FA2A-4CCA-881B-863139096B18}" type="presParOf" srcId="{47F03723-BB1D-461F-8389-85A0F4D6CC77}" destId="{3954493A-7A28-4CC3-8B9D-DBD86A55688B}" srcOrd="3" destOrd="0" presId="urn:microsoft.com/office/officeart/2008/layout/VerticalCurvedList"/>
    <dgm:cxn modelId="{05FFAE25-0B62-4EE6-9030-1B52E9683C20}" type="presParOf" srcId="{47F03723-BB1D-461F-8389-85A0F4D6CC77}" destId="{CC011277-A436-43A6-AD73-DEFEB3F6943A}" srcOrd="4" destOrd="0" presId="urn:microsoft.com/office/officeart/2008/layout/VerticalCurvedList"/>
    <dgm:cxn modelId="{64FC27A0-208B-4641-83D8-6204F72467F2}" type="presParOf" srcId="{CC011277-A436-43A6-AD73-DEFEB3F6943A}" destId="{DAB3C198-AE95-4B16-9244-D7C884D41DBA}" srcOrd="0" destOrd="0" presId="urn:microsoft.com/office/officeart/2008/layout/VerticalCurvedList"/>
    <dgm:cxn modelId="{8774EC3E-7148-420D-BB72-3CE0E83E6B07}" type="presParOf" srcId="{47F03723-BB1D-461F-8389-85A0F4D6CC77}" destId="{A64C024A-3B8A-462F-923C-0AD4537EE430}" srcOrd="5" destOrd="0" presId="urn:microsoft.com/office/officeart/2008/layout/VerticalCurvedList"/>
    <dgm:cxn modelId="{827C694D-1B94-4EB0-85FB-4108130F49B5}" type="presParOf" srcId="{47F03723-BB1D-461F-8389-85A0F4D6CC77}" destId="{19B122F9-5E84-4DC6-BE4A-BA93FF9E2ECB}" srcOrd="6" destOrd="0" presId="urn:microsoft.com/office/officeart/2008/layout/VerticalCurvedList"/>
    <dgm:cxn modelId="{1CF13D82-2238-48A4-B817-EF62E1E7F0E6}" type="presParOf" srcId="{19B122F9-5E84-4DC6-BE4A-BA93FF9E2ECB}" destId="{2EAB34F6-756C-42EE-BA5F-A5E718B847DF}" srcOrd="0" destOrd="0" presId="urn:microsoft.com/office/officeart/2008/layout/VerticalCurvedList"/>
    <dgm:cxn modelId="{C7B2F565-7ACE-4557-BB59-3D95419AAA59}" type="presParOf" srcId="{47F03723-BB1D-461F-8389-85A0F4D6CC77}" destId="{DEF4D399-2720-4256-9DCB-2AC4E42A6794}" srcOrd="7" destOrd="0" presId="urn:microsoft.com/office/officeart/2008/layout/VerticalCurvedList"/>
    <dgm:cxn modelId="{ADF33B5D-1BB2-4526-9C2B-AB45A19946F7}" type="presParOf" srcId="{47F03723-BB1D-461F-8389-85A0F4D6CC77}" destId="{7466D0D2-B235-4ABB-8FBD-E21E3E8E296E}" srcOrd="8" destOrd="0" presId="urn:microsoft.com/office/officeart/2008/layout/VerticalCurvedList"/>
    <dgm:cxn modelId="{FAC852BC-EBB8-43E0-8222-BD4EB8D28186}" type="presParOf" srcId="{7466D0D2-B235-4ABB-8FBD-E21E3E8E296E}" destId="{3CE5A9B8-EF98-42A2-B0B0-D7EFB44BC581}" srcOrd="0" destOrd="0" presId="urn:microsoft.com/office/officeart/2008/layout/VerticalCurvedList"/>
    <dgm:cxn modelId="{14ED3A1D-E82F-43DD-AC96-301EE960C159}" type="presParOf" srcId="{47F03723-BB1D-461F-8389-85A0F4D6CC77}" destId="{38415ADC-0C25-4BAD-B920-40CA9428FA60}" srcOrd="9" destOrd="0" presId="urn:microsoft.com/office/officeart/2008/layout/VerticalCurvedList"/>
    <dgm:cxn modelId="{FF383DF5-47C5-47DB-8946-6CB65DC0B1EC}" type="presParOf" srcId="{47F03723-BB1D-461F-8389-85A0F4D6CC77}" destId="{43C903ED-969B-40FD-8C9D-C0CD6B3B3FC2}" srcOrd="10" destOrd="0" presId="urn:microsoft.com/office/officeart/2008/layout/VerticalCurvedList"/>
    <dgm:cxn modelId="{AD5BEC8D-6DF3-4281-8C90-DEF2A0E41DCD}" type="presParOf" srcId="{43C903ED-969B-40FD-8C9D-C0CD6B3B3FC2}" destId="{CC5DB1E9-7007-4E8D-AFDD-C557419D5A8F}" srcOrd="0" destOrd="0" presId="urn:microsoft.com/office/officeart/2008/layout/VerticalCurvedList"/>
    <dgm:cxn modelId="{4EEDCC2E-1B6B-4389-9822-11F09E6ADF3F}" type="presParOf" srcId="{47F03723-BB1D-461F-8389-85A0F4D6CC77}" destId="{A1C6B291-F662-4006-BCDE-FA1EB1EAC994}" srcOrd="11" destOrd="0" presId="urn:microsoft.com/office/officeart/2008/layout/VerticalCurvedList"/>
    <dgm:cxn modelId="{E5EC9610-34CE-40F4-B88D-307C4C4C2B08}" type="presParOf" srcId="{47F03723-BB1D-461F-8389-85A0F4D6CC77}" destId="{18FBEA5D-F6EC-49D6-9CB3-E5686ED0BC7A}" srcOrd="12" destOrd="0" presId="urn:microsoft.com/office/officeart/2008/layout/VerticalCurvedList"/>
    <dgm:cxn modelId="{31FDD48E-F406-46A4-A5E0-761AD47D2F5E}" type="presParOf" srcId="{18FBEA5D-F6EC-49D6-9CB3-E5686ED0BC7A}" destId="{A8D18999-603F-4085-A777-3D7F5369A3C9}" srcOrd="0" destOrd="0" presId="urn:microsoft.com/office/officeart/2008/layout/VerticalCurvedList"/>
    <dgm:cxn modelId="{D4F2EA15-F547-42C6-B6FD-87E1AC1AAC1B}" type="presParOf" srcId="{47F03723-BB1D-461F-8389-85A0F4D6CC77}" destId="{A9F712B6-4F26-408F-B1A8-53D1824BDEE9}" srcOrd="13" destOrd="0" presId="urn:microsoft.com/office/officeart/2008/layout/VerticalCurvedList"/>
    <dgm:cxn modelId="{00BC5E5B-E095-45CC-8AAF-E05618A22E2B}" type="presParOf" srcId="{47F03723-BB1D-461F-8389-85A0F4D6CC77}" destId="{79873EA6-4437-4613-B388-CCDC55FCFC6D}" srcOrd="14" destOrd="0" presId="urn:microsoft.com/office/officeart/2008/layout/VerticalCurvedList"/>
    <dgm:cxn modelId="{B90DEA1B-2B50-4EDB-B0D9-84E2902E3A23}" type="presParOf" srcId="{79873EA6-4437-4613-B388-CCDC55FCFC6D}" destId="{E964E450-61B4-4F5E-82B0-61CD6003EC4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09598E-27A4-411B-B59F-7FA0F03F03D8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152965C-D28B-4382-9CC6-553AC87A8312}">
      <dgm:prSet phldrT="[Текст]" custT="1"/>
      <dgm:spPr/>
      <dgm:t>
        <a:bodyPr/>
        <a:lstStyle/>
        <a:p>
          <a:r>
            <a:rPr lang="ru-RU" sz="1800" b="1" dirty="0" smtClean="0"/>
            <a:t>Программы практики</a:t>
          </a:r>
          <a:endParaRPr lang="ru-RU" sz="1800" b="1" dirty="0"/>
        </a:p>
      </dgm:t>
    </dgm:pt>
    <dgm:pt modelId="{27F40E40-52A8-49F4-B163-9E8997F62D33}" type="parTrans" cxnId="{21CF4BC8-40E9-4CF2-90E5-1A2570F616AF}">
      <dgm:prSet/>
      <dgm:spPr/>
      <dgm:t>
        <a:bodyPr/>
        <a:lstStyle/>
        <a:p>
          <a:endParaRPr lang="ru-RU"/>
        </a:p>
      </dgm:t>
    </dgm:pt>
    <dgm:pt modelId="{BA05638E-8E4A-44A5-B32B-18FED29915AD}" type="sibTrans" cxnId="{21CF4BC8-40E9-4CF2-90E5-1A2570F616AF}">
      <dgm:prSet/>
      <dgm:spPr/>
      <dgm:t>
        <a:bodyPr/>
        <a:lstStyle/>
        <a:p>
          <a:endParaRPr lang="ru-RU"/>
        </a:p>
      </dgm:t>
    </dgm:pt>
    <dgm:pt modelId="{52592AC4-9A7B-4456-9AF3-B427A25AA04A}">
      <dgm:prSet phldrT="[Текст]" custT="1"/>
      <dgm:spPr/>
      <dgm:t>
        <a:bodyPr/>
        <a:lstStyle/>
        <a:p>
          <a:r>
            <a:rPr lang="ru-RU" sz="1800" b="1" dirty="0" smtClean="0"/>
            <a:t>Договоры с организациями </a:t>
          </a:r>
          <a:endParaRPr lang="ru-RU" sz="1800" b="1" dirty="0"/>
        </a:p>
      </dgm:t>
    </dgm:pt>
    <dgm:pt modelId="{B5B2CCA5-D81D-4605-9BE3-D1F9CBBCBEA4}" type="parTrans" cxnId="{56102185-ADAB-4651-A226-37130BF1DAD2}">
      <dgm:prSet/>
      <dgm:spPr/>
      <dgm:t>
        <a:bodyPr/>
        <a:lstStyle/>
        <a:p>
          <a:endParaRPr lang="ru-RU"/>
        </a:p>
      </dgm:t>
    </dgm:pt>
    <dgm:pt modelId="{36A42F00-8661-4F58-ADB4-FB1F3E63FBC5}" type="sibTrans" cxnId="{56102185-ADAB-4651-A226-37130BF1DAD2}">
      <dgm:prSet/>
      <dgm:spPr/>
      <dgm:t>
        <a:bodyPr/>
        <a:lstStyle/>
        <a:p>
          <a:endParaRPr lang="ru-RU"/>
        </a:p>
      </dgm:t>
    </dgm:pt>
    <dgm:pt modelId="{7EDEF045-9F4C-46DF-B2EC-BCAE3697C022}">
      <dgm:prSet phldrT="[Текст]" custT="1"/>
      <dgm:spPr/>
      <dgm:t>
        <a:bodyPr/>
        <a:lstStyle/>
        <a:p>
          <a:r>
            <a:rPr lang="ru-RU" sz="1800" b="1" dirty="0" smtClean="0"/>
            <a:t>Формы отчетности (дневник, отчет по результатам)</a:t>
          </a:r>
          <a:endParaRPr lang="ru-RU" sz="1800" b="1" dirty="0"/>
        </a:p>
      </dgm:t>
    </dgm:pt>
    <dgm:pt modelId="{30AADC4C-068C-456E-9996-E518B185FC9D}" type="parTrans" cxnId="{38BAA889-913A-46E4-BA43-A607D475B772}">
      <dgm:prSet/>
      <dgm:spPr/>
      <dgm:t>
        <a:bodyPr/>
        <a:lstStyle/>
        <a:p>
          <a:endParaRPr lang="ru-RU"/>
        </a:p>
      </dgm:t>
    </dgm:pt>
    <dgm:pt modelId="{91D0643F-FC8F-45DE-99F3-7B69035D8B22}" type="sibTrans" cxnId="{38BAA889-913A-46E4-BA43-A607D475B772}">
      <dgm:prSet/>
      <dgm:spPr/>
      <dgm:t>
        <a:bodyPr/>
        <a:lstStyle/>
        <a:p>
          <a:endParaRPr lang="ru-RU"/>
        </a:p>
      </dgm:t>
    </dgm:pt>
    <dgm:pt modelId="{7E5B2BDB-1C01-4967-A38F-3B2F1D52ECEF}">
      <dgm:prSet phldrT="[Текст]" custT="1"/>
      <dgm:spPr/>
      <dgm:t>
        <a:bodyPr/>
        <a:lstStyle/>
        <a:p>
          <a:r>
            <a:rPr lang="ru-RU" sz="1800" b="1" dirty="0" smtClean="0"/>
            <a:t>Оценочные материалы прохождения практики</a:t>
          </a:r>
          <a:endParaRPr lang="ru-RU" sz="1800" b="1" dirty="0"/>
        </a:p>
      </dgm:t>
    </dgm:pt>
    <dgm:pt modelId="{C2F12078-9168-4D43-BFE8-CF0BB5DE685D}" type="parTrans" cxnId="{F5D6CD06-5477-459C-83AA-D6507BB02F66}">
      <dgm:prSet/>
      <dgm:spPr/>
      <dgm:t>
        <a:bodyPr/>
        <a:lstStyle/>
        <a:p>
          <a:endParaRPr lang="ru-RU"/>
        </a:p>
      </dgm:t>
    </dgm:pt>
    <dgm:pt modelId="{462D5463-AD74-48F5-BBD2-35E295A91948}" type="sibTrans" cxnId="{F5D6CD06-5477-459C-83AA-D6507BB02F66}">
      <dgm:prSet/>
      <dgm:spPr/>
      <dgm:t>
        <a:bodyPr/>
        <a:lstStyle/>
        <a:p>
          <a:endParaRPr lang="ru-RU"/>
        </a:p>
      </dgm:t>
    </dgm:pt>
    <dgm:pt modelId="{F07B7F7D-800F-46C2-A3F9-94AA8CF91709}">
      <dgm:prSet phldrT="[Текст]" custT="1"/>
      <dgm:spPr/>
      <dgm:t>
        <a:bodyPr/>
        <a:lstStyle/>
        <a:p>
          <a:r>
            <a:rPr lang="ru-RU" sz="1800" b="1" dirty="0" smtClean="0"/>
            <a:t>Распорядительный акт о направлении на практику</a:t>
          </a:r>
          <a:endParaRPr lang="ru-RU" sz="1800" b="1" dirty="0"/>
        </a:p>
      </dgm:t>
    </dgm:pt>
    <dgm:pt modelId="{06A06191-E57A-421D-B07E-D2A93D12E44B}" type="parTrans" cxnId="{595617A1-8E74-4983-B086-4D048C53D5D3}">
      <dgm:prSet/>
      <dgm:spPr/>
      <dgm:t>
        <a:bodyPr/>
        <a:lstStyle/>
        <a:p>
          <a:endParaRPr lang="ru-RU"/>
        </a:p>
      </dgm:t>
    </dgm:pt>
    <dgm:pt modelId="{80E3582B-BAB4-40BF-B567-390D0BC1FE85}" type="sibTrans" cxnId="{595617A1-8E74-4983-B086-4D048C53D5D3}">
      <dgm:prSet/>
      <dgm:spPr/>
      <dgm:t>
        <a:bodyPr/>
        <a:lstStyle/>
        <a:p>
          <a:endParaRPr lang="ru-RU"/>
        </a:p>
      </dgm:t>
    </dgm:pt>
    <dgm:pt modelId="{215A8B07-399B-404B-9BDA-A3109B79CD8B}">
      <dgm:prSet phldrT="[Текст]" custT="1"/>
      <dgm:spPr/>
      <dgm:t>
        <a:bodyPr/>
        <a:lstStyle/>
        <a:p>
          <a:r>
            <a:rPr lang="ru-RU" sz="1800" b="1" dirty="0" smtClean="0"/>
            <a:t>Аттестационный лист</a:t>
          </a:r>
          <a:endParaRPr lang="ru-RU" sz="1800" b="1" dirty="0"/>
        </a:p>
      </dgm:t>
    </dgm:pt>
    <dgm:pt modelId="{A8E40DDD-C24E-40D1-BD26-4A9EEE0670F4}" type="parTrans" cxnId="{5EFE7D00-930B-4767-BCE7-1B422492BB92}">
      <dgm:prSet/>
      <dgm:spPr/>
      <dgm:t>
        <a:bodyPr/>
        <a:lstStyle/>
        <a:p>
          <a:endParaRPr lang="ru-RU"/>
        </a:p>
      </dgm:t>
    </dgm:pt>
    <dgm:pt modelId="{267131DD-093B-4876-BC30-9B02080A6D8E}" type="sibTrans" cxnId="{5EFE7D00-930B-4767-BCE7-1B422492BB92}">
      <dgm:prSet/>
      <dgm:spPr/>
      <dgm:t>
        <a:bodyPr/>
        <a:lstStyle/>
        <a:p>
          <a:endParaRPr lang="ru-RU"/>
        </a:p>
      </dgm:t>
    </dgm:pt>
    <dgm:pt modelId="{A6C06355-88CB-4936-B0DB-51A8779150FD}">
      <dgm:prSet phldrT="[Текст]" custT="1"/>
      <dgm:spPr/>
      <dgm:t>
        <a:bodyPr/>
        <a:lstStyle/>
        <a:p>
          <a:r>
            <a:rPr lang="ru-RU" sz="1800" b="1" dirty="0" smtClean="0"/>
            <a:t>Характеристика на обучающегося</a:t>
          </a:r>
          <a:endParaRPr lang="ru-RU" sz="1800" b="1" dirty="0"/>
        </a:p>
      </dgm:t>
    </dgm:pt>
    <dgm:pt modelId="{1C942D92-69C5-4B7A-9B05-96ADC39700E6}" type="parTrans" cxnId="{AD7D0F38-534B-4A7F-9DCC-C0729A061936}">
      <dgm:prSet/>
      <dgm:spPr/>
      <dgm:t>
        <a:bodyPr/>
        <a:lstStyle/>
        <a:p>
          <a:endParaRPr lang="ru-RU"/>
        </a:p>
      </dgm:t>
    </dgm:pt>
    <dgm:pt modelId="{F3106400-138B-464F-B357-C63328154CCE}" type="sibTrans" cxnId="{AD7D0F38-534B-4A7F-9DCC-C0729A061936}">
      <dgm:prSet/>
      <dgm:spPr/>
      <dgm:t>
        <a:bodyPr/>
        <a:lstStyle/>
        <a:p>
          <a:endParaRPr lang="ru-RU"/>
        </a:p>
      </dgm:t>
    </dgm:pt>
    <dgm:pt modelId="{CDABCA8C-7A1B-468A-B2BB-E1140A2E8980}">
      <dgm:prSet phldrT="[Текст]" custT="1"/>
      <dgm:spPr/>
      <dgm:t>
        <a:bodyPr/>
        <a:lstStyle/>
        <a:p>
          <a:r>
            <a:rPr lang="ru-RU" sz="1800" b="1" dirty="0" smtClean="0"/>
            <a:t>Задание на практику</a:t>
          </a:r>
          <a:endParaRPr lang="ru-RU" sz="1800" b="1" dirty="0"/>
        </a:p>
      </dgm:t>
    </dgm:pt>
    <dgm:pt modelId="{E67397DC-4A38-4B61-A4F6-FA238688050C}" type="parTrans" cxnId="{2094EE0E-C192-41F9-A89D-5BE3DAB08FFB}">
      <dgm:prSet/>
      <dgm:spPr/>
      <dgm:t>
        <a:bodyPr/>
        <a:lstStyle/>
        <a:p>
          <a:endParaRPr lang="ru-RU"/>
        </a:p>
      </dgm:t>
    </dgm:pt>
    <dgm:pt modelId="{E6866D64-DE47-4567-ADB1-B6B1FAF2D32E}" type="sibTrans" cxnId="{2094EE0E-C192-41F9-A89D-5BE3DAB08FFB}">
      <dgm:prSet/>
      <dgm:spPr/>
      <dgm:t>
        <a:bodyPr/>
        <a:lstStyle/>
        <a:p>
          <a:endParaRPr lang="ru-RU"/>
        </a:p>
      </dgm:t>
    </dgm:pt>
    <dgm:pt modelId="{CDFE45A0-FF93-4F47-9145-96E7588DEB7B}" type="pres">
      <dgm:prSet presAssocID="{3009598E-27A4-411B-B59F-7FA0F03F03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756A1B9-D192-4351-92E7-51E10E7A4612}" type="pres">
      <dgm:prSet presAssocID="{3152965C-D28B-4382-9CC6-553AC87A8312}" presName="parentLin" presStyleCnt="0"/>
      <dgm:spPr/>
    </dgm:pt>
    <dgm:pt modelId="{588E48ED-30D7-4798-A970-5DDA7919CB22}" type="pres">
      <dgm:prSet presAssocID="{3152965C-D28B-4382-9CC6-553AC87A8312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DB01C4F4-1E59-4370-BE87-13B5B576B3CC}" type="pres">
      <dgm:prSet presAssocID="{3152965C-D28B-4382-9CC6-553AC87A8312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5A738B-48A9-4F00-B659-25971D2317E5}" type="pres">
      <dgm:prSet presAssocID="{3152965C-D28B-4382-9CC6-553AC87A8312}" presName="negativeSpace" presStyleCnt="0"/>
      <dgm:spPr/>
    </dgm:pt>
    <dgm:pt modelId="{75E35B2F-762E-4751-95FB-5F6AB8D34CB6}" type="pres">
      <dgm:prSet presAssocID="{3152965C-D28B-4382-9CC6-553AC87A8312}" presName="childText" presStyleLbl="conFgAcc1" presStyleIdx="0" presStyleCnt="8">
        <dgm:presLayoutVars>
          <dgm:bulletEnabled val="1"/>
        </dgm:presLayoutVars>
      </dgm:prSet>
      <dgm:spPr/>
    </dgm:pt>
    <dgm:pt modelId="{D921F772-DB92-4B70-9643-704BC79913CD}" type="pres">
      <dgm:prSet presAssocID="{BA05638E-8E4A-44A5-B32B-18FED29915AD}" presName="spaceBetweenRectangles" presStyleCnt="0"/>
      <dgm:spPr/>
    </dgm:pt>
    <dgm:pt modelId="{FC2BEE77-F846-4FDB-9CC9-DC0D16C20EA9}" type="pres">
      <dgm:prSet presAssocID="{52592AC4-9A7B-4456-9AF3-B427A25AA04A}" presName="parentLin" presStyleCnt="0"/>
      <dgm:spPr/>
    </dgm:pt>
    <dgm:pt modelId="{AAAA1D03-6980-44AC-B43B-9B43485E0231}" type="pres">
      <dgm:prSet presAssocID="{52592AC4-9A7B-4456-9AF3-B427A25AA04A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FE5E8A21-D96E-4BA3-921C-30EED8CEC713}" type="pres">
      <dgm:prSet presAssocID="{52592AC4-9A7B-4456-9AF3-B427A25AA04A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F6CE5A-30CE-43B8-A252-7D19E4F9546E}" type="pres">
      <dgm:prSet presAssocID="{52592AC4-9A7B-4456-9AF3-B427A25AA04A}" presName="negativeSpace" presStyleCnt="0"/>
      <dgm:spPr/>
    </dgm:pt>
    <dgm:pt modelId="{25EB80CD-A1C0-4ED3-B94E-61B6DDF4E5B1}" type="pres">
      <dgm:prSet presAssocID="{52592AC4-9A7B-4456-9AF3-B427A25AA04A}" presName="childText" presStyleLbl="conFgAcc1" presStyleIdx="1" presStyleCnt="8">
        <dgm:presLayoutVars>
          <dgm:bulletEnabled val="1"/>
        </dgm:presLayoutVars>
      </dgm:prSet>
      <dgm:spPr/>
    </dgm:pt>
    <dgm:pt modelId="{C9E01FC8-889B-4DC3-9B81-57A4A3F5FDDD}" type="pres">
      <dgm:prSet presAssocID="{36A42F00-8661-4F58-ADB4-FB1F3E63FBC5}" presName="spaceBetweenRectangles" presStyleCnt="0"/>
      <dgm:spPr/>
    </dgm:pt>
    <dgm:pt modelId="{C398858B-C0F8-45D0-9C02-FF4D459CD7A5}" type="pres">
      <dgm:prSet presAssocID="{CDABCA8C-7A1B-468A-B2BB-E1140A2E8980}" presName="parentLin" presStyleCnt="0"/>
      <dgm:spPr/>
    </dgm:pt>
    <dgm:pt modelId="{D8777DCB-BB25-49F9-B46A-755E62CF94C5}" type="pres">
      <dgm:prSet presAssocID="{CDABCA8C-7A1B-468A-B2BB-E1140A2E8980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39F785B7-CDBA-4F2C-AB44-321AE88CF1A2}" type="pres">
      <dgm:prSet presAssocID="{CDABCA8C-7A1B-468A-B2BB-E1140A2E8980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96C8E-1623-46A9-BE30-C921651C5CB3}" type="pres">
      <dgm:prSet presAssocID="{CDABCA8C-7A1B-468A-B2BB-E1140A2E8980}" presName="negativeSpace" presStyleCnt="0"/>
      <dgm:spPr/>
    </dgm:pt>
    <dgm:pt modelId="{71D0EA82-8BC9-44AB-88A0-C302BD9B059A}" type="pres">
      <dgm:prSet presAssocID="{CDABCA8C-7A1B-468A-B2BB-E1140A2E8980}" presName="childText" presStyleLbl="conFgAcc1" presStyleIdx="2" presStyleCnt="8">
        <dgm:presLayoutVars>
          <dgm:bulletEnabled val="1"/>
        </dgm:presLayoutVars>
      </dgm:prSet>
      <dgm:spPr/>
    </dgm:pt>
    <dgm:pt modelId="{D66EEA5A-B521-4C9F-BE9A-C95F3147137A}" type="pres">
      <dgm:prSet presAssocID="{E6866D64-DE47-4567-ADB1-B6B1FAF2D32E}" presName="spaceBetweenRectangles" presStyleCnt="0"/>
      <dgm:spPr/>
    </dgm:pt>
    <dgm:pt modelId="{0110201E-ADB8-4E03-8534-5A1148CDA294}" type="pres">
      <dgm:prSet presAssocID="{7EDEF045-9F4C-46DF-B2EC-BCAE3697C022}" presName="parentLin" presStyleCnt="0"/>
      <dgm:spPr/>
    </dgm:pt>
    <dgm:pt modelId="{8914CDD4-BF58-4084-8D3C-56B1B7856B4E}" type="pres">
      <dgm:prSet presAssocID="{7EDEF045-9F4C-46DF-B2EC-BCAE3697C022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D4DCE311-F130-48BB-A921-A43D59D73B1E}" type="pres">
      <dgm:prSet presAssocID="{7EDEF045-9F4C-46DF-B2EC-BCAE3697C022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150A99-26B8-4900-9748-F41BA2D36EBC}" type="pres">
      <dgm:prSet presAssocID="{7EDEF045-9F4C-46DF-B2EC-BCAE3697C022}" presName="negativeSpace" presStyleCnt="0"/>
      <dgm:spPr/>
    </dgm:pt>
    <dgm:pt modelId="{A8B375CC-0B88-4313-B072-899EE88A0C92}" type="pres">
      <dgm:prSet presAssocID="{7EDEF045-9F4C-46DF-B2EC-BCAE3697C022}" presName="childText" presStyleLbl="conFgAcc1" presStyleIdx="3" presStyleCnt="8">
        <dgm:presLayoutVars>
          <dgm:bulletEnabled val="1"/>
        </dgm:presLayoutVars>
      </dgm:prSet>
      <dgm:spPr/>
    </dgm:pt>
    <dgm:pt modelId="{FA763C77-1122-4827-A12E-643F805C3904}" type="pres">
      <dgm:prSet presAssocID="{91D0643F-FC8F-45DE-99F3-7B69035D8B22}" presName="spaceBetweenRectangles" presStyleCnt="0"/>
      <dgm:spPr/>
    </dgm:pt>
    <dgm:pt modelId="{A8B8A907-339F-43D1-B51B-25446EE29E5D}" type="pres">
      <dgm:prSet presAssocID="{7E5B2BDB-1C01-4967-A38F-3B2F1D52ECEF}" presName="parentLin" presStyleCnt="0"/>
      <dgm:spPr/>
    </dgm:pt>
    <dgm:pt modelId="{25206065-AD78-430E-B7BD-EAD04A272C63}" type="pres">
      <dgm:prSet presAssocID="{7E5B2BDB-1C01-4967-A38F-3B2F1D52ECEF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F2C0A4F9-B7CC-49E5-AA41-91C73016C730}" type="pres">
      <dgm:prSet presAssocID="{7E5B2BDB-1C01-4967-A38F-3B2F1D52ECEF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124FBA-091B-4973-BEC4-E2CDB76D1044}" type="pres">
      <dgm:prSet presAssocID="{7E5B2BDB-1C01-4967-A38F-3B2F1D52ECEF}" presName="negativeSpace" presStyleCnt="0"/>
      <dgm:spPr/>
    </dgm:pt>
    <dgm:pt modelId="{2B5C7021-ED32-4AC3-8C7B-3E17E2EF75EA}" type="pres">
      <dgm:prSet presAssocID="{7E5B2BDB-1C01-4967-A38F-3B2F1D52ECEF}" presName="childText" presStyleLbl="conFgAcc1" presStyleIdx="4" presStyleCnt="8">
        <dgm:presLayoutVars>
          <dgm:bulletEnabled val="1"/>
        </dgm:presLayoutVars>
      </dgm:prSet>
      <dgm:spPr/>
    </dgm:pt>
    <dgm:pt modelId="{6C5B5E0D-0EA7-4194-8E00-809A4C28141D}" type="pres">
      <dgm:prSet presAssocID="{462D5463-AD74-48F5-BBD2-35E295A91948}" presName="spaceBetweenRectangles" presStyleCnt="0"/>
      <dgm:spPr/>
    </dgm:pt>
    <dgm:pt modelId="{BCBF57D0-980D-44B7-B555-FCA06F1E5BC6}" type="pres">
      <dgm:prSet presAssocID="{F07B7F7D-800F-46C2-A3F9-94AA8CF91709}" presName="parentLin" presStyleCnt="0"/>
      <dgm:spPr/>
    </dgm:pt>
    <dgm:pt modelId="{1BA0B4DB-ECA2-4E11-A1A8-42F4F53CDEF1}" type="pres">
      <dgm:prSet presAssocID="{F07B7F7D-800F-46C2-A3F9-94AA8CF91709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E2441F35-FC67-437B-A055-1457881CAF29}" type="pres">
      <dgm:prSet presAssocID="{F07B7F7D-800F-46C2-A3F9-94AA8CF91709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77FC40-FD1F-429A-8AC9-84D7E90B2276}" type="pres">
      <dgm:prSet presAssocID="{F07B7F7D-800F-46C2-A3F9-94AA8CF91709}" presName="negativeSpace" presStyleCnt="0"/>
      <dgm:spPr/>
    </dgm:pt>
    <dgm:pt modelId="{FDC5A0ED-3672-4598-A016-A855A01BB181}" type="pres">
      <dgm:prSet presAssocID="{F07B7F7D-800F-46C2-A3F9-94AA8CF91709}" presName="childText" presStyleLbl="conFgAcc1" presStyleIdx="5" presStyleCnt="8">
        <dgm:presLayoutVars>
          <dgm:bulletEnabled val="1"/>
        </dgm:presLayoutVars>
      </dgm:prSet>
      <dgm:spPr/>
    </dgm:pt>
    <dgm:pt modelId="{400DFDB9-7A34-479C-AB4E-A459172491E9}" type="pres">
      <dgm:prSet presAssocID="{80E3582B-BAB4-40BF-B567-390D0BC1FE85}" presName="spaceBetweenRectangles" presStyleCnt="0"/>
      <dgm:spPr/>
    </dgm:pt>
    <dgm:pt modelId="{AB33D2B5-7641-4D59-9E21-4A0DEB99ADA8}" type="pres">
      <dgm:prSet presAssocID="{215A8B07-399B-404B-9BDA-A3109B79CD8B}" presName="parentLin" presStyleCnt="0"/>
      <dgm:spPr/>
    </dgm:pt>
    <dgm:pt modelId="{DB4C2E4F-F066-4E9C-92F5-805B850586E4}" type="pres">
      <dgm:prSet presAssocID="{215A8B07-399B-404B-9BDA-A3109B79CD8B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950D700D-A258-431D-84E3-63A664440626}" type="pres">
      <dgm:prSet presAssocID="{215A8B07-399B-404B-9BDA-A3109B79CD8B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52D474-E71B-4815-9DDD-9453C1C05B25}" type="pres">
      <dgm:prSet presAssocID="{215A8B07-399B-404B-9BDA-A3109B79CD8B}" presName="negativeSpace" presStyleCnt="0"/>
      <dgm:spPr/>
    </dgm:pt>
    <dgm:pt modelId="{C1ADE39B-2888-4B56-A202-BE5CBC43BA81}" type="pres">
      <dgm:prSet presAssocID="{215A8B07-399B-404B-9BDA-A3109B79CD8B}" presName="childText" presStyleLbl="conFgAcc1" presStyleIdx="6" presStyleCnt="8">
        <dgm:presLayoutVars>
          <dgm:bulletEnabled val="1"/>
        </dgm:presLayoutVars>
      </dgm:prSet>
      <dgm:spPr/>
    </dgm:pt>
    <dgm:pt modelId="{8251A864-591F-44B5-8FA0-96BF17847F1D}" type="pres">
      <dgm:prSet presAssocID="{267131DD-093B-4876-BC30-9B02080A6D8E}" presName="spaceBetweenRectangles" presStyleCnt="0"/>
      <dgm:spPr/>
    </dgm:pt>
    <dgm:pt modelId="{CA143D5B-F94F-43E4-A048-B8B0293415AB}" type="pres">
      <dgm:prSet presAssocID="{A6C06355-88CB-4936-B0DB-51A8779150FD}" presName="parentLin" presStyleCnt="0"/>
      <dgm:spPr/>
    </dgm:pt>
    <dgm:pt modelId="{43531AF3-6134-4825-BB83-D61A3E1451EF}" type="pres">
      <dgm:prSet presAssocID="{A6C06355-88CB-4936-B0DB-51A8779150FD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742E61B6-22B6-4EC3-A3EA-15BE97B137EC}" type="pres">
      <dgm:prSet presAssocID="{A6C06355-88CB-4936-B0DB-51A8779150FD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615824-4CEF-4EE1-85EC-F7A43669E16A}" type="pres">
      <dgm:prSet presAssocID="{A6C06355-88CB-4936-B0DB-51A8779150FD}" presName="negativeSpace" presStyleCnt="0"/>
      <dgm:spPr/>
    </dgm:pt>
    <dgm:pt modelId="{6F5DE9A4-733A-41AB-ACA6-87C98F7C041A}" type="pres">
      <dgm:prSet presAssocID="{A6C06355-88CB-4936-B0DB-51A8779150FD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AA1E8643-EA05-433D-A7FF-6A639211986D}" type="presOf" srcId="{7EDEF045-9F4C-46DF-B2EC-BCAE3697C022}" destId="{8914CDD4-BF58-4084-8D3C-56B1B7856B4E}" srcOrd="0" destOrd="0" presId="urn:microsoft.com/office/officeart/2005/8/layout/list1"/>
    <dgm:cxn modelId="{2094EE0E-C192-41F9-A89D-5BE3DAB08FFB}" srcId="{3009598E-27A4-411B-B59F-7FA0F03F03D8}" destId="{CDABCA8C-7A1B-468A-B2BB-E1140A2E8980}" srcOrd="2" destOrd="0" parTransId="{E67397DC-4A38-4B61-A4F6-FA238688050C}" sibTransId="{E6866D64-DE47-4567-ADB1-B6B1FAF2D32E}"/>
    <dgm:cxn modelId="{F82AEDF3-273F-4C5B-9F6F-F9C3D9494D6A}" type="presOf" srcId="{52592AC4-9A7B-4456-9AF3-B427A25AA04A}" destId="{AAAA1D03-6980-44AC-B43B-9B43485E0231}" srcOrd="0" destOrd="0" presId="urn:microsoft.com/office/officeart/2005/8/layout/list1"/>
    <dgm:cxn modelId="{5EFE7D00-930B-4767-BCE7-1B422492BB92}" srcId="{3009598E-27A4-411B-B59F-7FA0F03F03D8}" destId="{215A8B07-399B-404B-9BDA-A3109B79CD8B}" srcOrd="6" destOrd="0" parTransId="{A8E40DDD-C24E-40D1-BD26-4A9EEE0670F4}" sibTransId="{267131DD-093B-4876-BC30-9B02080A6D8E}"/>
    <dgm:cxn modelId="{61FFABE5-12A9-4F37-B3AF-98524D46CDF3}" type="presOf" srcId="{F07B7F7D-800F-46C2-A3F9-94AA8CF91709}" destId="{1BA0B4DB-ECA2-4E11-A1A8-42F4F53CDEF1}" srcOrd="0" destOrd="0" presId="urn:microsoft.com/office/officeart/2005/8/layout/list1"/>
    <dgm:cxn modelId="{0353F485-3847-4553-84D2-CB021978F785}" type="presOf" srcId="{7E5B2BDB-1C01-4967-A38F-3B2F1D52ECEF}" destId="{F2C0A4F9-B7CC-49E5-AA41-91C73016C730}" srcOrd="1" destOrd="0" presId="urn:microsoft.com/office/officeart/2005/8/layout/list1"/>
    <dgm:cxn modelId="{38BAA889-913A-46E4-BA43-A607D475B772}" srcId="{3009598E-27A4-411B-B59F-7FA0F03F03D8}" destId="{7EDEF045-9F4C-46DF-B2EC-BCAE3697C022}" srcOrd="3" destOrd="0" parTransId="{30AADC4C-068C-456E-9996-E518B185FC9D}" sibTransId="{91D0643F-FC8F-45DE-99F3-7B69035D8B22}"/>
    <dgm:cxn modelId="{7A56DE7B-69A2-4AB5-BA60-85E5430383B8}" type="presOf" srcId="{F07B7F7D-800F-46C2-A3F9-94AA8CF91709}" destId="{E2441F35-FC67-437B-A055-1457881CAF29}" srcOrd="1" destOrd="0" presId="urn:microsoft.com/office/officeart/2005/8/layout/list1"/>
    <dgm:cxn modelId="{9421D3F4-7C79-4EF5-B0FD-48359CDF3F80}" type="presOf" srcId="{CDABCA8C-7A1B-468A-B2BB-E1140A2E8980}" destId="{D8777DCB-BB25-49F9-B46A-755E62CF94C5}" srcOrd="0" destOrd="0" presId="urn:microsoft.com/office/officeart/2005/8/layout/list1"/>
    <dgm:cxn modelId="{2C71E804-28E8-40A5-94A7-45728F6116C7}" type="presOf" srcId="{215A8B07-399B-404B-9BDA-A3109B79CD8B}" destId="{950D700D-A258-431D-84E3-63A664440626}" srcOrd="1" destOrd="0" presId="urn:microsoft.com/office/officeart/2005/8/layout/list1"/>
    <dgm:cxn modelId="{56102185-ADAB-4651-A226-37130BF1DAD2}" srcId="{3009598E-27A4-411B-B59F-7FA0F03F03D8}" destId="{52592AC4-9A7B-4456-9AF3-B427A25AA04A}" srcOrd="1" destOrd="0" parTransId="{B5B2CCA5-D81D-4605-9BE3-D1F9CBBCBEA4}" sibTransId="{36A42F00-8661-4F58-ADB4-FB1F3E63FBC5}"/>
    <dgm:cxn modelId="{5B1A1450-C0E8-4C1F-AD58-EDE644A95483}" type="presOf" srcId="{7EDEF045-9F4C-46DF-B2EC-BCAE3697C022}" destId="{D4DCE311-F130-48BB-A921-A43D59D73B1E}" srcOrd="1" destOrd="0" presId="urn:microsoft.com/office/officeart/2005/8/layout/list1"/>
    <dgm:cxn modelId="{3B0117E3-363B-42DD-A9B1-47D737BFD41D}" type="presOf" srcId="{3009598E-27A4-411B-B59F-7FA0F03F03D8}" destId="{CDFE45A0-FF93-4F47-9145-96E7588DEB7B}" srcOrd="0" destOrd="0" presId="urn:microsoft.com/office/officeart/2005/8/layout/list1"/>
    <dgm:cxn modelId="{7887F68D-B00F-4BD3-94C1-00037E95A55D}" type="presOf" srcId="{215A8B07-399B-404B-9BDA-A3109B79CD8B}" destId="{DB4C2E4F-F066-4E9C-92F5-805B850586E4}" srcOrd="0" destOrd="0" presId="urn:microsoft.com/office/officeart/2005/8/layout/list1"/>
    <dgm:cxn modelId="{21CF4BC8-40E9-4CF2-90E5-1A2570F616AF}" srcId="{3009598E-27A4-411B-B59F-7FA0F03F03D8}" destId="{3152965C-D28B-4382-9CC6-553AC87A8312}" srcOrd="0" destOrd="0" parTransId="{27F40E40-52A8-49F4-B163-9E8997F62D33}" sibTransId="{BA05638E-8E4A-44A5-B32B-18FED29915AD}"/>
    <dgm:cxn modelId="{92D38F99-A341-4702-BE99-9771CA1F7B64}" type="presOf" srcId="{3152965C-D28B-4382-9CC6-553AC87A8312}" destId="{588E48ED-30D7-4798-A970-5DDA7919CB22}" srcOrd="0" destOrd="0" presId="urn:microsoft.com/office/officeart/2005/8/layout/list1"/>
    <dgm:cxn modelId="{595617A1-8E74-4983-B086-4D048C53D5D3}" srcId="{3009598E-27A4-411B-B59F-7FA0F03F03D8}" destId="{F07B7F7D-800F-46C2-A3F9-94AA8CF91709}" srcOrd="5" destOrd="0" parTransId="{06A06191-E57A-421D-B07E-D2A93D12E44B}" sibTransId="{80E3582B-BAB4-40BF-B567-390D0BC1FE85}"/>
    <dgm:cxn modelId="{C13D5317-DDC7-4361-BD59-4898F82AFAA0}" type="presOf" srcId="{7E5B2BDB-1C01-4967-A38F-3B2F1D52ECEF}" destId="{25206065-AD78-430E-B7BD-EAD04A272C63}" srcOrd="0" destOrd="0" presId="urn:microsoft.com/office/officeart/2005/8/layout/list1"/>
    <dgm:cxn modelId="{0B457EFB-EF72-4C3D-8AB9-ED7FD55B9256}" type="presOf" srcId="{A6C06355-88CB-4936-B0DB-51A8779150FD}" destId="{43531AF3-6134-4825-BB83-D61A3E1451EF}" srcOrd="0" destOrd="0" presId="urn:microsoft.com/office/officeart/2005/8/layout/list1"/>
    <dgm:cxn modelId="{D5E0B83B-5FF5-49D5-AD24-B927CB46591B}" type="presOf" srcId="{3152965C-D28B-4382-9CC6-553AC87A8312}" destId="{DB01C4F4-1E59-4370-BE87-13B5B576B3CC}" srcOrd="1" destOrd="0" presId="urn:microsoft.com/office/officeart/2005/8/layout/list1"/>
    <dgm:cxn modelId="{AD7D0F38-534B-4A7F-9DCC-C0729A061936}" srcId="{3009598E-27A4-411B-B59F-7FA0F03F03D8}" destId="{A6C06355-88CB-4936-B0DB-51A8779150FD}" srcOrd="7" destOrd="0" parTransId="{1C942D92-69C5-4B7A-9B05-96ADC39700E6}" sibTransId="{F3106400-138B-464F-B357-C63328154CCE}"/>
    <dgm:cxn modelId="{21270B43-8746-4D36-B715-49F8A636AD14}" type="presOf" srcId="{CDABCA8C-7A1B-468A-B2BB-E1140A2E8980}" destId="{39F785B7-CDBA-4F2C-AB44-321AE88CF1A2}" srcOrd="1" destOrd="0" presId="urn:microsoft.com/office/officeart/2005/8/layout/list1"/>
    <dgm:cxn modelId="{F5D6CD06-5477-459C-83AA-D6507BB02F66}" srcId="{3009598E-27A4-411B-B59F-7FA0F03F03D8}" destId="{7E5B2BDB-1C01-4967-A38F-3B2F1D52ECEF}" srcOrd="4" destOrd="0" parTransId="{C2F12078-9168-4D43-BFE8-CF0BB5DE685D}" sibTransId="{462D5463-AD74-48F5-BBD2-35E295A91948}"/>
    <dgm:cxn modelId="{A0F64A6B-6849-4D2A-8D47-8828BE155524}" type="presOf" srcId="{A6C06355-88CB-4936-B0DB-51A8779150FD}" destId="{742E61B6-22B6-4EC3-A3EA-15BE97B137EC}" srcOrd="1" destOrd="0" presId="urn:microsoft.com/office/officeart/2005/8/layout/list1"/>
    <dgm:cxn modelId="{4CA58613-0BE1-4115-9D72-EB793CBB9B01}" type="presOf" srcId="{52592AC4-9A7B-4456-9AF3-B427A25AA04A}" destId="{FE5E8A21-D96E-4BA3-921C-30EED8CEC713}" srcOrd="1" destOrd="0" presId="urn:microsoft.com/office/officeart/2005/8/layout/list1"/>
    <dgm:cxn modelId="{EFE1F88F-1078-4F28-A6B4-D3658B10FD89}" type="presParOf" srcId="{CDFE45A0-FF93-4F47-9145-96E7588DEB7B}" destId="{8756A1B9-D192-4351-92E7-51E10E7A4612}" srcOrd="0" destOrd="0" presId="urn:microsoft.com/office/officeart/2005/8/layout/list1"/>
    <dgm:cxn modelId="{17EA82D6-BBF1-4F00-B2A1-A2B26291AFC1}" type="presParOf" srcId="{8756A1B9-D192-4351-92E7-51E10E7A4612}" destId="{588E48ED-30D7-4798-A970-5DDA7919CB22}" srcOrd="0" destOrd="0" presId="urn:microsoft.com/office/officeart/2005/8/layout/list1"/>
    <dgm:cxn modelId="{DA3D02BA-1949-42C1-914C-8A538F03420D}" type="presParOf" srcId="{8756A1B9-D192-4351-92E7-51E10E7A4612}" destId="{DB01C4F4-1E59-4370-BE87-13B5B576B3CC}" srcOrd="1" destOrd="0" presId="urn:microsoft.com/office/officeart/2005/8/layout/list1"/>
    <dgm:cxn modelId="{E277086C-3D6E-4723-A999-FAC746D98994}" type="presParOf" srcId="{CDFE45A0-FF93-4F47-9145-96E7588DEB7B}" destId="{3D5A738B-48A9-4F00-B659-25971D2317E5}" srcOrd="1" destOrd="0" presId="urn:microsoft.com/office/officeart/2005/8/layout/list1"/>
    <dgm:cxn modelId="{DA26B1D7-93A5-46F1-BC08-7E3120BD0194}" type="presParOf" srcId="{CDFE45A0-FF93-4F47-9145-96E7588DEB7B}" destId="{75E35B2F-762E-4751-95FB-5F6AB8D34CB6}" srcOrd="2" destOrd="0" presId="urn:microsoft.com/office/officeart/2005/8/layout/list1"/>
    <dgm:cxn modelId="{475F77DC-F26C-470F-817D-B500594AB25A}" type="presParOf" srcId="{CDFE45A0-FF93-4F47-9145-96E7588DEB7B}" destId="{D921F772-DB92-4B70-9643-704BC79913CD}" srcOrd="3" destOrd="0" presId="urn:microsoft.com/office/officeart/2005/8/layout/list1"/>
    <dgm:cxn modelId="{8F0F24AD-E25F-4952-9A3F-8E9626692068}" type="presParOf" srcId="{CDFE45A0-FF93-4F47-9145-96E7588DEB7B}" destId="{FC2BEE77-F846-4FDB-9CC9-DC0D16C20EA9}" srcOrd="4" destOrd="0" presId="urn:microsoft.com/office/officeart/2005/8/layout/list1"/>
    <dgm:cxn modelId="{9564DC2E-304A-4D53-94C2-103A04D1AB85}" type="presParOf" srcId="{FC2BEE77-F846-4FDB-9CC9-DC0D16C20EA9}" destId="{AAAA1D03-6980-44AC-B43B-9B43485E0231}" srcOrd="0" destOrd="0" presId="urn:microsoft.com/office/officeart/2005/8/layout/list1"/>
    <dgm:cxn modelId="{7CC9C6E6-3E9A-4FFB-9C71-FB62E1A7B1C4}" type="presParOf" srcId="{FC2BEE77-F846-4FDB-9CC9-DC0D16C20EA9}" destId="{FE5E8A21-D96E-4BA3-921C-30EED8CEC713}" srcOrd="1" destOrd="0" presId="urn:microsoft.com/office/officeart/2005/8/layout/list1"/>
    <dgm:cxn modelId="{5E5EAC20-A0E5-4D09-A25F-E2627EC782B2}" type="presParOf" srcId="{CDFE45A0-FF93-4F47-9145-96E7588DEB7B}" destId="{6FF6CE5A-30CE-43B8-A252-7D19E4F9546E}" srcOrd="5" destOrd="0" presId="urn:microsoft.com/office/officeart/2005/8/layout/list1"/>
    <dgm:cxn modelId="{55874008-FC92-47F6-8973-484A910EC411}" type="presParOf" srcId="{CDFE45A0-FF93-4F47-9145-96E7588DEB7B}" destId="{25EB80CD-A1C0-4ED3-B94E-61B6DDF4E5B1}" srcOrd="6" destOrd="0" presId="urn:microsoft.com/office/officeart/2005/8/layout/list1"/>
    <dgm:cxn modelId="{075F00CB-F52F-4CFB-B38A-6CF9283D2FC3}" type="presParOf" srcId="{CDFE45A0-FF93-4F47-9145-96E7588DEB7B}" destId="{C9E01FC8-889B-4DC3-9B81-57A4A3F5FDDD}" srcOrd="7" destOrd="0" presId="urn:microsoft.com/office/officeart/2005/8/layout/list1"/>
    <dgm:cxn modelId="{9A17976F-D5CA-437E-9689-E5613AE9836F}" type="presParOf" srcId="{CDFE45A0-FF93-4F47-9145-96E7588DEB7B}" destId="{C398858B-C0F8-45D0-9C02-FF4D459CD7A5}" srcOrd="8" destOrd="0" presId="urn:microsoft.com/office/officeart/2005/8/layout/list1"/>
    <dgm:cxn modelId="{C379ADB6-E3FC-4507-BE9C-A731CD74A942}" type="presParOf" srcId="{C398858B-C0F8-45D0-9C02-FF4D459CD7A5}" destId="{D8777DCB-BB25-49F9-B46A-755E62CF94C5}" srcOrd="0" destOrd="0" presId="urn:microsoft.com/office/officeart/2005/8/layout/list1"/>
    <dgm:cxn modelId="{03D5D63A-B424-4A78-92DE-E9AB75A18D1B}" type="presParOf" srcId="{C398858B-C0F8-45D0-9C02-FF4D459CD7A5}" destId="{39F785B7-CDBA-4F2C-AB44-321AE88CF1A2}" srcOrd="1" destOrd="0" presId="urn:microsoft.com/office/officeart/2005/8/layout/list1"/>
    <dgm:cxn modelId="{35D8489B-57D3-4DEB-8DF1-CC61770EB7E7}" type="presParOf" srcId="{CDFE45A0-FF93-4F47-9145-96E7588DEB7B}" destId="{E2696C8E-1623-46A9-BE30-C921651C5CB3}" srcOrd="9" destOrd="0" presId="urn:microsoft.com/office/officeart/2005/8/layout/list1"/>
    <dgm:cxn modelId="{823B5CCD-0D55-4BF3-B58E-53CC2BBA9F38}" type="presParOf" srcId="{CDFE45A0-FF93-4F47-9145-96E7588DEB7B}" destId="{71D0EA82-8BC9-44AB-88A0-C302BD9B059A}" srcOrd="10" destOrd="0" presId="urn:microsoft.com/office/officeart/2005/8/layout/list1"/>
    <dgm:cxn modelId="{A1831CEE-0FF2-4F8B-B5FD-69A96A923A57}" type="presParOf" srcId="{CDFE45A0-FF93-4F47-9145-96E7588DEB7B}" destId="{D66EEA5A-B521-4C9F-BE9A-C95F3147137A}" srcOrd="11" destOrd="0" presId="urn:microsoft.com/office/officeart/2005/8/layout/list1"/>
    <dgm:cxn modelId="{F9C644B7-D21F-492F-AF77-3C7EB9B6C5DB}" type="presParOf" srcId="{CDFE45A0-FF93-4F47-9145-96E7588DEB7B}" destId="{0110201E-ADB8-4E03-8534-5A1148CDA294}" srcOrd="12" destOrd="0" presId="urn:microsoft.com/office/officeart/2005/8/layout/list1"/>
    <dgm:cxn modelId="{C79379BA-BAD6-4EA1-A870-F569C8270548}" type="presParOf" srcId="{0110201E-ADB8-4E03-8534-5A1148CDA294}" destId="{8914CDD4-BF58-4084-8D3C-56B1B7856B4E}" srcOrd="0" destOrd="0" presId="urn:microsoft.com/office/officeart/2005/8/layout/list1"/>
    <dgm:cxn modelId="{03953EF6-FAB4-449C-8CCA-3FC7931D85B6}" type="presParOf" srcId="{0110201E-ADB8-4E03-8534-5A1148CDA294}" destId="{D4DCE311-F130-48BB-A921-A43D59D73B1E}" srcOrd="1" destOrd="0" presId="urn:microsoft.com/office/officeart/2005/8/layout/list1"/>
    <dgm:cxn modelId="{A9C599F2-24DA-4EB6-87D6-249652F3D66E}" type="presParOf" srcId="{CDFE45A0-FF93-4F47-9145-96E7588DEB7B}" destId="{6C150A99-26B8-4900-9748-F41BA2D36EBC}" srcOrd="13" destOrd="0" presId="urn:microsoft.com/office/officeart/2005/8/layout/list1"/>
    <dgm:cxn modelId="{C55087FD-FA0E-4FD8-967E-9B775743D820}" type="presParOf" srcId="{CDFE45A0-FF93-4F47-9145-96E7588DEB7B}" destId="{A8B375CC-0B88-4313-B072-899EE88A0C92}" srcOrd="14" destOrd="0" presId="urn:microsoft.com/office/officeart/2005/8/layout/list1"/>
    <dgm:cxn modelId="{44340AC5-85F4-46B8-B39D-B52A48248D1C}" type="presParOf" srcId="{CDFE45A0-FF93-4F47-9145-96E7588DEB7B}" destId="{FA763C77-1122-4827-A12E-643F805C3904}" srcOrd="15" destOrd="0" presId="urn:microsoft.com/office/officeart/2005/8/layout/list1"/>
    <dgm:cxn modelId="{7526E097-84EC-418B-B7BD-2CF1FCFDAA9B}" type="presParOf" srcId="{CDFE45A0-FF93-4F47-9145-96E7588DEB7B}" destId="{A8B8A907-339F-43D1-B51B-25446EE29E5D}" srcOrd="16" destOrd="0" presId="urn:microsoft.com/office/officeart/2005/8/layout/list1"/>
    <dgm:cxn modelId="{BE5E1239-D149-45B2-A12D-AA42BBE77DB8}" type="presParOf" srcId="{A8B8A907-339F-43D1-B51B-25446EE29E5D}" destId="{25206065-AD78-430E-B7BD-EAD04A272C63}" srcOrd="0" destOrd="0" presId="urn:microsoft.com/office/officeart/2005/8/layout/list1"/>
    <dgm:cxn modelId="{2D5EB2D3-ABA8-495E-BD6C-CA1D338A337F}" type="presParOf" srcId="{A8B8A907-339F-43D1-B51B-25446EE29E5D}" destId="{F2C0A4F9-B7CC-49E5-AA41-91C73016C730}" srcOrd="1" destOrd="0" presId="urn:microsoft.com/office/officeart/2005/8/layout/list1"/>
    <dgm:cxn modelId="{F99BABFE-5AFC-4CC0-90F9-8C9E0EC08B4A}" type="presParOf" srcId="{CDFE45A0-FF93-4F47-9145-96E7588DEB7B}" destId="{59124FBA-091B-4973-BEC4-E2CDB76D1044}" srcOrd="17" destOrd="0" presId="urn:microsoft.com/office/officeart/2005/8/layout/list1"/>
    <dgm:cxn modelId="{D5E99539-6FAC-459F-AC8A-43CBF5728DBA}" type="presParOf" srcId="{CDFE45A0-FF93-4F47-9145-96E7588DEB7B}" destId="{2B5C7021-ED32-4AC3-8C7B-3E17E2EF75EA}" srcOrd="18" destOrd="0" presId="urn:microsoft.com/office/officeart/2005/8/layout/list1"/>
    <dgm:cxn modelId="{31FE6A1C-D3AF-4646-9FD7-F479624E1106}" type="presParOf" srcId="{CDFE45A0-FF93-4F47-9145-96E7588DEB7B}" destId="{6C5B5E0D-0EA7-4194-8E00-809A4C28141D}" srcOrd="19" destOrd="0" presId="urn:microsoft.com/office/officeart/2005/8/layout/list1"/>
    <dgm:cxn modelId="{7237A972-9D16-482B-8C8F-A4BD7A8E27FE}" type="presParOf" srcId="{CDFE45A0-FF93-4F47-9145-96E7588DEB7B}" destId="{BCBF57D0-980D-44B7-B555-FCA06F1E5BC6}" srcOrd="20" destOrd="0" presId="urn:microsoft.com/office/officeart/2005/8/layout/list1"/>
    <dgm:cxn modelId="{790D7FBA-84E7-43D3-BB7A-9E915BF8DE86}" type="presParOf" srcId="{BCBF57D0-980D-44B7-B555-FCA06F1E5BC6}" destId="{1BA0B4DB-ECA2-4E11-A1A8-42F4F53CDEF1}" srcOrd="0" destOrd="0" presId="urn:microsoft.com/office/officeart/2005/8/layout/list1"/>
    <dgm:cxn modelId="{C279E407-7705-42FE-8AE1-1CE07652F0F2}" type="presParOf" srcId="{BCBF57D0-980D-44B7-B555-FCA06F1E5BC6}" destId="{E2441F35-FC67-437B-A055-1457881CAF29}" srcOrd="1" destOrd="0" presId="urn:microsoft.com/office/officeart/2005/8/layout/list1"/>
    <dgm:cxn modelId="{58352EE3-AE22-4CCE-80DE-8185B4573D9E}" type="presParOf" srcId="{CDFE45A0-FF93-4F47-9145-96E7588DEB7B}" destId="{A377FC40-FD1F-429A-8AC9-84D7E90B2276}" srcOrd="21" destOrd="0" presId="urn:microsoft.com/office/officeart/2005/8/layout/list1"/>
    <dgm:cxn modelId="{86D108C6-438B-48F1-8C0A-F799F51E0E4F}" type="presParOf" srcId="{CDFE45A0-FF93-4F47-9145-96E7588DEB7B}" destId="{FDC5A0ED-3672-4598-A016-A855A01BB181}" srcOrd="22" destOrd="0" presId="urn:microsoft.com/office/officeart/2005/8/layout/list1"/>
    <dgm:cxn modelId="{94CDA554-7D84-4700-B431-3D8B5F8436BE}" type="presParOf" srcId="{CDFE45A0-FF93-4F47-9145-96E7588DEB7B}" destId="{400DFDB9-7A34-479C-AB4E-A459172491E9}" srcOrd="23" destOrd="0" presId="urn:microsoft.com/office/officeart/2005/8/layout/list1"/>
    <dgm:cxn modelId="{E45E89C5-2C4F-4374-B6D0-9804357859DA}" type="presParOf" srcId="{CDFE45A0-FF93-4F47-9145-96E7588DEB7B}" destId="{AB33D2B5-7641-4D59-9E21-4A0DEB99ADA8}" srcOrd="24" destOrd="0" presId="urn:microsoft.com/office/officeart/2005/8/layout/list1"/>
    <dgm:cxn modelId="{BB2602A8-90D4-4E8D-B77F-7E07EB4F4285}" type="presParOf" srcId="{AB33D2B5-7641-4D59-9E21-4A0DEB99ADA8}" destId="{DB4C2E4F-F066-4E9C-92F5-805B850586E4}" srcOrd="0" destOrd="0" presId="urn:microsoft.com/office/officeart/2005/8/layout/list1"/>
    <dgm:cxn modelId="{0B32302F-96A9-4B75-8D52-3D16DA774D99}" type="presParOf" srcId="{AB33D2B5-7641-4D59-9E21-4A0DEB99ADA8}" destId="{950D700D-A258-431D-84E3-63A664440626}" srcOrd="1" destOrd="0" presId="urn:microsoft.com/office/officeart/2005/8/layout/list1"/>
    <dgm:cxn modelId="{ECCD0836-85D9-4EFB-9655-5B430FAE3024}" type="presParOf" srcId="{CDFE45A0-FF93-4F47-9145-96E7588DEB7B}" destId="{F252D474-E71B-4815-9DDD-9453C1C05B25}" srcOrd="25" destOrd="0" presId="urn:microsoft.com/office/officeart/2005/8/layout/list1"/>
    <dgm:cxn modelId="{0B0C4FFE-E07B-462A-81E9-44EA1ED8978F}" type="presParOf" srcId="{CDFE45A0-FF93-4F47-9145-96E7588DEB7B}" destId="{C1ADE39B-2888-4B56-A202-BE5CBC43BA81}" srcOrd="26" destOrd="0" presId="urn:microsoft.com/office/officeart/2005/8/layout/list1"/>
    <dgm:cxn modelId="{010ADDC5-12A5-43CD-9565-B4D4B2049C85}" type="presParOf" srcId="{CDFE45A0-FF93-4F47-9145-96E7588DEB7B}" destId="{8251A864-591F-44B5-8FA0-96BF17847F1D}" srcOrd="27" destOrd="0" presId="urn:microsoft.com/office/officeart/2005/8/layout/list1"/>
    <dgm:cxn modelId="{02F3D032-09D1-42A4-AB2D-32342EE7CE96}" type="presParOf" srcId="{CDFE45A0-FF93-4F47-9145-96E7588DEB7B}" destId="{CA143D5B-F94F-43E4-A048-B8B0293415AB}" srcOrd="28" destOrd="0" presId="urn:microsoft.com/office/officeart/2005/8/layout/list1"/>
    <dgm:cxn modelId="{58137032-2688-49A2-92EA-318C4C1C81F1}" type="presParOf" srcId="{CA143D5B-F94F-43E4-A048-B8B0293415AB}" destId="{43531AF3-6134-4825-BB83-D61A3E1451EF}" srcOrd="0" destOrd="0" presId="urn:microsoft.com/office/officeart/2005/8/layout/list1"/>
    <dgm:cxn modelId="{4659340F-F7FF-4B5B-A7AC-6C1C3A338FF7}" type="presParOf" srcId="{CA143D5B-F94F-43E4-A048-B8B0293415AB}" destId="{742E61B6-22B6-4EC3-A3EA-15BE97B137EC}" srcOrd="1" destOrd="0" presId="urn:microsoft.com/office/officeart/2005/8/layout/list1"/>
    <dgm:cxn modelId="{CD8A8073-263C-4B4F-A359-1F79096D0487}" type="presParOf" srcId="{CDFE45A0-FF93-4F47-9145-96E7588DEB7B}" destId="{38615824-4CEF-4EE1-85EC-F7A43669E16A}" srcOrd="29" destOrd="0" presId="urn:microsoft.com/office/officeart/2005/8/layout/list1"/>
    <dgm:cxn modelId="{D1F17F0F-ACC4-4201-9C80-170813130599}" type="presParOf" srcId="{CDFE45A0-FF93-4F47-9145-96E7588DEB7B}" destId="{6F5DE9A4-733A-41AB-ACA6-87C98F7C041A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DAD1F4-6C97-4154-AE51-39F5A6E34203}">
      <dsp:nvSpPr>
        <dsp:cNvPr id="0" name=""/>
        <dsp:cNvSpPr/>
      </dsp:nvSpPr>
      <dsp:spPr>
        <a:xfrm>
          <a:off x="3291839" y="305"/>
          <a:ext cx="4937760" cy="11903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>
              <a:latin typeface="Times New Roman" pitchFamily="18" charset="0"/>
              <a:cs typeface="Times New Roman" pitchFamily="18" charset="0"/>
            </a:rPr>
            <a:t>обеспечение преимущественно </a:t>
          </a: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общеобразовательной и общекультурной подготовки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1839" y="305"/>
        <a:ext cx="4937760" cy="1190342"/>
      </dsp:txXfrm>
    </dsp:sp>
    <dsp:sp modelId="{89656AF0-335B-46E2-B084-5BAAE5FE90DC}">
      <dsp:nvSpPr>
        <dsp:cNvPr id="0" name=""/>
        <dsp:cNvSpPr/>
      </dsp:nvSpPr>
      <dsp:spPr>
        <a:xfrm>
          <a:off x="0" y="305"/>
          <a:ext cx="3291840" cy="119034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latin typeface="Times New Roman" pitchFamily="18" charset="0"/>
              <a:cs typeface="Times New Roman" pitchFamily="18" charset="0"/>
            </a:rPr>
            <a:t>Базовый уровень</a:t>
          </a:r>
          <a:endParaRPr lang="ru-RU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305"/>
        <a:ext cx="3291840" cy="1190342"/>
      </dsp:txXfrm>
    </dsp:sp>
    <dsp:sp modelId="{E33D4291-2034-4B36-A62A-82CE17F64EF1}">
      <dsp:nvSpPr>
        <dsp:cNvPr id="0" name=""/>
        <dsp:cNvSpPr/>
      </dsp:nvSpPr>
      <dsp:spPr>
        <a:xfrm>
          <a:off x="3291839" y="1309681"/>
          <a:ext cx="4937760" cy="119034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ориентирован преимущественно на </a:t>
          </a: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подготовку к последующему профессиональному образованию, развитие индивидуальных способностей обучающихся 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91839" y="1309681"/>
        <a:ext cx="4937760" cy="1190342"/>
      </dsp:txXfrm>
    </dsp:sp>
    <dsp:sp modelId="{F82B0832-C95B-4376-95D1-FFDA3A0135DC}">
      <dsp:nvSpPr>
        <dsp:cNvPr id="0" name=""/>
        <dsp:cNvSpPr/>
      </dsp:nvSpPr>
      <dsp:spPr>
        <a:xfrm>
          <a:off x="0" y="1309681"/>
          <a:ext cx="3291840" cy="119034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>
              <a:latin typeface="Times New Roman" pitchFamily="18" charset="0"/>
              <a:cs typeface="Times New Roman" pitchFamily="18" charset="0"/>
            </a:rPr>
            <a:t>Углубленный уровень</a:t>
          </a:r>
          <a:endParaRPr lang="ru-RU" sz="35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1309681"/>
        <a:ext cx="3291840" cy="119034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F9F22C-F5AA-4858-BE8D-0D1ACADBFEE7}">
      <dsp:nvSpPr>
        <dsp:cNvPr id="0" name=""/>
        <dsp:cNvSpPr/>
      </dsp:nvSpPr>
      <dsp:spPr>
        <a:xfrm>
          <a:off x="6040" y="1596230"/>
          <a:ext cx="2119841" cy="13335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ФГОС </a:t>
          </a:r>
          <a:endParaRPr lang="ru-RU" sz="6500" kern="1200" dirty="0"/>
        </a:p>
      </dsp:txBody>
      <dsp:txXfrm>
        <a:off x="6040" y="1596230"/>
        <a:ext cx="2119841" cy="1333501"/>
      </dsp:txXfrm>
    </dsp:sp>
    <dsp:sp modelId="{E5434480-9163-4E2A-A1B9-DC3F507AA776}">
      <dsp:nvSpPr>
        <dsp:cNvPr id="0" name=""/>
        <dsp:cNvSpPr/>
      </dsp:nvSpPr>
      <dsp:spPr>
        <a:xfrm rot="18289469">
          <a:off x="1725236" y="1469700"/>
          <a:ext cx="1868093" cy="53034"/>
        </a:xfrm>
        <a:custGeom>
          <a:avLst/>
          <a:gdLst/>
          <a:ahLst/>
          <a:cxnLst/>
          <a:rect l="0" t="0" r="0" b="0"/>
          <a:pathLst>
            <a:path>
              <a:moveTo>
                <a:pt x="0" y="26517"/>
              </a:moveTo>
              <a:lnTo>
                <a:pt x="1868093" y="2651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 rot="18289469">
        <a:off x="2612580" y="1449515"/>
        <a:ext cx="93404" cy="93404"/>
      </dsp:txXfrm>
    </dsp:sp>
    <dsp:sp modelId="{1060BBE8-901A-4988-B56E-151511B3B247}">
      <dsp:nvSpPr>
        <dsp:cNvPr id="0" name=""/>
        <dsp:cNvSpPr/>
      </dsp:nvSpPr>
      <dsp:spPr>
        <a:xfrm>
          <a:off x="3192683" y="62703"/>
          <a:ext cx="5030876" cy="13335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структуре основных образовательных программ (в том числе соотношению обязательной части и части, формируемой участниками образовательных отношений) и их объему</a:t>
          </a:r>
          <a:endParaRPr lang="ru-RU" sz="1800" kern="1200" dirty="0"/>
        </a:p>
      </dsp:txBody>
      <dsp:txXfrm>
        <a:off x="3192683" y="62703"/>
        <a:ext cx="5030876" cy="1333501"/>
      </dsp:txXfrm>
    </dsp:sp>
    <dsp:sp modelId="{9800C9C7-ACCA-4AA4-B5B2-FC560CB4162F}">
      <dsp:nvSpPr>
        <dsp:cNvPr id="0" name=""/>
        <dsp:cNvSpPr/>
      </dsp:nvSpPr>
      <dsp:spPr>
        <a:xfrm>
          <a:off x="2125881" y="2236464"/>
          <a:ext cx="1066801" cy="53034"/>
        </a:xfrm>
        <a:custGeom>
          <a:avLst/>
          <a:gdLst/>
          <a:ahLst/>
          <a:cxnLst/>
          <a:rect l="0" t="0" r="0" b="0"/>
          <a:pathLst>
            <a:path>
              <a:moveTo>
                <a:pt x="0" y="26517"/>
              </a:moveTo>
              <a:lnTo>
                <a:pt x="1066801" y="2651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2632612" y="2236311"/>
        <a:ext cx="53340" cy="53340"/>
      </dsp:txXfrm>
    </dsp:sp>
    <dsp:sp modelId="{7B63EA63-1E4B-443E-A15F-6C45018ACF68}">
      <dsp:nvSpPr>
        <dsp:cNvPr id="0" name=""/>
        <dsp:cNvSpPr/>
      </dsp:nvSpPr>
      <dsp:spPr>
        <a:xfrm>
          <a:off x="3192683" y="1596230"/>
          <a:ext cx="5030876" cy="13335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условиям реализации основных образовательных программ, в том числе кадровым, финансовым, материально-техническим и иным условиям </a:t>
          </a:r>
          <a:endParaRPr lang="ru-RU" sz="1800" kern="1200" dirty="0"/>
        </a:p>
      </dsp:txBody>
      <dsp:txXfrm>
        <a:off x="3192683" y="1596230"/>
        <a:ext cx="5030876" cy="1333501"/>
      </dsp:txXfrm>
    </dsp:sp>
    <dsp:sp modelId="{CC527309-B9FA-4F05-B060-DB3865755E1B}">
      <dsp:nvSpPr>
        <dsp:cNvPr id="0" name=""/>
        <dsp:cNvSpPr/>
      </dsp:nvSpPr>
      <dsp:spPr>
        <a:xfrm rot="3153834">
          <a:off x="1773740" y="2949534"/>
          <a:ext cx="1796074" cy="53034"/>
        </a:xfrm>
        <a:custGeom>
          <a:avLst/>
          <a:gdLst/>
          <a:ahLst/>
          <a:cxnLst/>
          <a:rect l="0" t="0" r="0" b="0"/>
          <a:pathLst>
            <a:path>
              <a:moveTo>
                <a:pt x="0" y="26517"/>
              </a:moveTo>
              <a:lnTo>
                <a:pt x="1796074" y="26517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 rot="3153834">
        <a:off x="2626875" y="2931149"/>
        <a:ext cx="89803" cy="89803"/>
      </dsp:txXfrm>
    </dsp:sp>
    <dsp:sp modelId="{037D5341-EAED-4F8F-995D-835D7BD72025}">
      <dsp:nvSpPr>
        <dsp:cNvPr id="0" name=""/>
        <dsp:cNvSpPr/>
      </dsp:nvSpPr>
      <dsp:spPr>
        <a:xfrm>
          <a:off x="3217673" y="3022370"/>
          <a:ext cx="4980949" cy="133350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результатам освоения основных образовательных программ</a:t>
          </a:r>
          <a:endParaRPr lang="ru-RU" sz="1800" kern="1200" dirty="0"/>
        </a:p>
      </dsp:txBody>
      <dsp:txXfrm>
        <a:off x="3217673" y="3022370"/>
        <a:ext cx="4980949" cy="133350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0EA96B-E399-40BA-AD81-6F4392C6063C}">
      <dsp:nvSpPr>
        <dsp:cNvPr id="0" name=""/>
        <dsp:cNvSpPr/>
      </dsp:nvSpPr>
      <dsp:spPr>
        <a:xfrm>
          <a:off x="-5651691" y="-865644"/>
          <a:ext cx="6732707" cy="6732707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8AC15-3E03-41D6-9404-D45EB705BA55}">
      <dsp:nvSpPr>
        <dsp:cNvPr id="0" name=""/>
        <dsp:cNvSpPr/>
      </dsp:nvSpPr>
      <dsp:spPr>
        <a:xfrm>
          <a:off x="350849" y="227364"/>
          <a:ext cx="7811981" cy="45452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</a:rPr>
            <a:t>Планирует и утверждает в УП все виды и этапы практики</a:t>
          </a:r>
          <a:endParaRPr lang="ru-RU" sz="1400" b="1" kern="1200" dirty="0">
            <a:solidFill>
              <a:srgbClr val="000000"/>
            </a:solidFill>
          </a:endParaRPr>
        </a:p>
      </dsp:txBody>
      <dsp:txXfrm>
        <a:off x="350849" y="227364"/>
        <a:ext cx="7811981" cy="454528"/>
      </dsp:txXfrm>
    </dsp:sp>
    <dsp:sp modelId="{12B35823-F9FE-4BC2-9DF0-2E55BB316869}">
      <dsp:nvSpPr>
        <dsp:cNvPr id="0" name=""/>
        <dsp:cNvSpPr/>
      </dsp:nvSpPr>
      <dsp:spPr>
        <a:xfrm>
          <a:off x="66768" y="170548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4493A-7A28-4CC3-8B9D-DBD86A55688B}">
      <dsp:nvSpPr>
        <dsp:cNvPr id="0" name=""/>
        <dsp:cNvSpPr/>
      </dsp:nvSpPr>
      <dsp:spPr>
        <a:xfrm>
          <a:off x="762466" y="909558"/>
          <a:ext cx="7400364" cy="454528"/>
        </a:xfrm>
        <a:prstGeom prst="rect">
          <a:avLst/>
        </a:prstGeom>
        <a:solidFill>
          <a:schemeClr val="accent5">
            <a:hueOff val="-2038935"/>
            <a:satOff val="14013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</a:rPr>
            <a:t>Заключает договоры на организацию и проведение практики</a:t>
          </a:r>
          <a:endParaRPr lang="ru-RU" sz="1400" b="1" kern="1200" dirty="0">
            <a:solidFill>
              <a:srgbClr val="000000"/>
            </a:solidFill>
          </a:endParaRPr>
        </a:p>
      </dsp:txBody>
      <dsp:txXfrm>
        <a:off x="762466" y="909558"/>
        <a:ext cx="7400364" cy="454528"/>
      </dsp:txXfrm>
    </dsp:sp>
    <dsp:sp modelId="{DAB3C198-AE95-4B16-9244-D7C884D41DBA}">
      <dsp:nvSpPr>
        <dsp:cNvPr id="0" name=""/>
        <dsp:cNvSpPr/>
      </dsp:nvSpPr>
      <dsp:spPr>
        <a:xfrm>
          <a:off x="478385" y="852741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038935"/>
              <a:satOff val="14013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4C024A-3B8A-462F-923C-0AD4537EE430}">
      <dsp:nvSpPr>
        <dsp:cNvPr id="0" name=""/>
        <dsp:cNvSpPr/>
      </dsp:nvSpPr>
      <dsp:spPr>
        <a:xfrm>
          <a:off x="988030" y="1591251"/>
          <a:ext cx="7174800" cy="454528"/>
        </a:xfrm>
        <a:prstGeom prst="rect">
          <a:avLst/>
        </a:prstGeom>
        <a:solidFill>
          <a:schemeClr val="accent5">
            <a:hueOff val="-4077871"/>
            <a:satOff val="28025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</a:rPr>
            <a:t>Разрабатывает и согласовывает с организациями программы практики</a:t>
          </a:r>
          <a:endParaRPr lang="ru-RU" sz="1400" b="1" kern="1200" dirty="0">
            <a:solidFill>
              <a:srgbClr val="000000"/>
            </a:solidFill>
          </a:endParaRPr>
        </a:p>
      </dsp:txBody>
      <dsp:txXfrm>
        <a:off x="988030" y="1591251"/>
        <a:ext cx="7174800" cy="454528"/>
      </dsp:txXfrm>
    </dsp:sp>
    <dsp:sp modelId="{2EAB34F6-756C-42EE-BA5F-A5E718B847DF}">
      <dsp:nvSpPr>
        <dsp:cNvPr id="0" name=""/>
        <dsp:cNvSpPr/>
      </dsp:nvSpPr>
      <dsp:spPr>
        <a:xfrm>
          <a:off x="703949" y="1534435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077871"/>
              <a:satOff val="28025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F4D399-2720-4256-9DCB-2AC4E42A6794}">
      <dsp:nvSpPr>
        <dsp:cNvPr id="0" name=""/>
        <dsp:cNvSpPr/>
      </dsp:nvSpPr>
      <dsp:spPr>
        <a:xfrm>
          <a:off x="1060050" y="2273445"/>
          <a:ext cx="7102780" cy="454528"/>
        </a:xfrm>
        <a:prstGeom prst="rect">
          <a:avLst/>
        </a:prstGeom>
        <a:solidFill>
          <a:schemeClr val="accent5">
            <a:hueOff val="-6116806"/>
            <a:satOff val="42038"/>
            <a:lumOff val="-4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</a:rPr>
            <a:t>Осуществляет руководство практикой</a:t>
          </a:r>
          <a:endParaRPr lang="ru-RU" sz="1400" b="1" kern="1200" dirty="0">
            <a:solidFill>
              <a:srgbClr val="000000"/>
            </a:solidFill>
          </a:endParaRPr>
        </a:p>
      </dsp:txBody>
      <dsp:txXfrm>
        <a:off x="1060050" y="2273445"/>
        <a:ext cx="7102780" cy="454528"/>
      </dsp:txXfrm>
    </dsp:sp>
    <dsp:sp modelId="{3CE5A9B8-EF98-42A2-B0B0-D7EFB44BC581}">
      <dsp:nvSpPr>
        <dsp:cNvPr id="0" name=""/>
        <dsp:cNvSpPr/>
      </dsp:nvSpPr>
      <dsp:spPr>
        <a:xfrm>
          <a:off x="775970" y="2216628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116806"/>
              <a:satOff val="42038"/>
              <a:lumOff val="-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15ADC-0C25-4BAD-B920-40CA9428FA60}">
      <dsp:nvSpPr>
        <dsp:cNvPr id="0" name=""/>
        <dsp:cNvSpPr/>
      </dsp:nvSpPr>
      <dsp:spPr>
        <a:xfrm>
          <a:off x="988030" y="2955638"/>
          <a:ext cx="7174800" cy="454528"/>
        </a:xfrm>
        <a:prstGeom prst="rect">
          <a:avLst/>
        </a:prstGeom>
        <a:solidFill>
          <a:schemeClr val="accent5">
            <a:hueOff val="-8155742"/>
            <a:satOff val="56051"/>
            <a:lumOff val="-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</a:rPr>
            <a:t>Контролирует реализацию программы практики (в </a:t>
          </a:r>
          <a:r>
            <a:rPr lang="ru-RU" sz="1400" b="1" kern="1200" dirty="0" err="1" smtClean="0">
              <a:solidFill>
                <a:srgbClr val="000000"/>
              </a:solidFill>
            </a:rPr>
            <a:t>т.ч</a:t>
          </a:r>
          <a:r>
            <a:rPr lang="ru-RU" sz="1400" b="1" kern="1200" dirty="0" smtClean="0">
              <a:solidFill>
                <a:srgbClr val="000000"/>
              </a:solidFill>
            </a:rPr>
            <a:t>. требования охраны труда)</a:t>
          </a:r>
          <a:endParaRPr lang="ru-RU" sz="1400" b="1" kern="1200" dirty="0">
            <a:solidFill>
              <a:srgbClr val="000000"/>
            </a:solidFill>
          </a:endParaRPr>
        </a:p>
      </dsp:txBody>
      <dsp:txXfrm>
        <a:off x="988030" y="2955638"/>
        <a:ext cx="7174800" cy="454528"/>
      </dsp:txXfrm>
    </dsp:sp>
    <dsp:sp modelId="{CC5DB1E9-7007-4E8D-AFDD-C557419D5A8F}">
      <dsp:nvSpPr>
        <dsp:cNvPr id="0" name=""/>
        <dsp:cNvSpPr/>
      </dsp:nvSpPr>
      <dsp:spPr>
        <a:xfrm>
          <a:off x="703949" y="2898822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155742"/>
              <a:satOff val="56051"/>
              <a:lumOff val="-5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6B291-F662-4006-BCDE-FA1EB1EAC994}">
      <dsp:nvSpPr>
        <dsp:cNvPr id="0" name=""/>
        <dsp:cNvSpPr/>
      </dsp:nvSpPr>
      <dsp:spPr>
        <a:xfrm>
          <a:off x="762466" y="3637331"/>
          <a:ext cx="7400364" cy="454528"/>
        </a:xfrm>
        <a:prstGeom prst="rect">
          <a:avLst/>
        </a:prstGeom>
        <a:solidFill>
          <a:schemeClr val="accent5">
            <a:hueOff val="-10194677"/>
            <a:satOff val="70063"/>
            <a:lumOff val="-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</a:rPr>
            <a:t>Определяет совместно с организациями процедуру оценки компетенций </a:t>
          </a:r>
          <a:endParaRPr lang="ru-RU" sz="1400" b="1" kern="1200" dirty="0">
            <a:solidFill>
              <a:srgbClr val="000000"/>
            </a:solidFill>
          </a:endParaRPr>
        </a:p>
      </dsp:txBody>
      <dsp:txXfrm>
        <a:off x="762466" y="3637331"/>
        <a:ext cx="7400364" cy="454528"/>
      </dsp:txXfrm>
    </dsp:sp>
    <dsp:sp modelId="{A8D18999-603F-4085-A777-3D7F5369A3C9}">
      <dsp:nvSpPr>
        <dsp:cNvPr id="0" name=""/>
        <dsp:cNvSpPr/>
      </dsp:nvSpPr>
      <dsp:spPr>
        <a:xfrm>
          <a:off x="478385" y="3580515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0194677"/>
              <a:satOff val="70063"/>
              <a:lumOff val="-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F712B6-4F26-408F-B1A8-53D1824BDEE9}">
      <dsp:nvSpPr>
        <dsp:cNvPr id="0" name=""/>
        <dsp:cNvSpPr/>
      </dsp:nvSpPr>
      <dsp:spPr>
        <a:xfrm>
          <a:off x="350849" y="4319525"/>
          <a:ext cx="7811981" cy="454528"/>
        </a:xfrm>
        <a:prstGeom prst="rect">
          <a:avLst/>
        </a:prstGeom>
        <a:solidFill>
          <a:schemeClr val="accent5">
            <a:hueOff val="-12233612"/>
            <a:satOff val="84076"/>
            <a:lumOff val="-8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</a:rPr>
            <a:t>Разрабатывает и согласовывает с организациями формы отчетности и оценочный материал  </a:t>
          </a:r>
          <a:endParaRPr lang="ru-RU" sz="1400" b="1" kern="1200" dirty="0">
            <a:solidFill>
              <a:srgbClr val="000000"/>
            </a:solidFill>
          </a:endParaRPr>
        </a:p>
      </dsp:txBody>
      <dsp:txXfrm>
        <a:off x="350849" y="4319525"/>
        <a:ext cx="7811981" cy="454528"/>
      </dsp:txXfrm>
    </dsp:sp>
    <dsp:sp modelId="{E964E450-61B4-4F5E-82B0-61CD6003EC4A}">
      <dsp:nvSpPr>
        <dsp:cNvPr id="0" name=""/>
        <dsp:cNvSpPr/>
      </dsp:nvSpPr>
      <dsp:spPr>
        <a:xfrm>
          <a:off x="66768" y="4262709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2233612"/>
              <a:satOff val="84076"/>
              <a:lumOff val="-8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0EA96B-E399-40BA-AD81-6F4392C6063C}">
      <dsp:nvSpPr>
        <dsp:cNvPr id="0" name=""/>
        <dsp:cNvSpPr/>
      </dsp:nvSpPr>
      <dsp:spPr>
        <a:xfrm>
          <a:off x="-5651691" y="-865644"/>
          <a:ext cx="6732707" cy="6732707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8AC15-3E03-41D6-9404-D45EB705BA55}">
      <dsp:nvSpPr>
        <dsp:cNvPr id="0" name=""/>
        <dsp:cNvSpPr/>
      </dsp:nvSpPr>
      <dsp:spPr>
        <a:xfrm>
          <a:off x="350849" y="227364"/>
          <a:ext cx="7811981" cy="45452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0000"/>
              </a:solidFill>
            </a:rPr>
            <a:t>Планирует и утверждает в УП все виды и этапы практики</a:t>
          </a:r>
          <a:endParaRPr lang="ru-RU" sz="1300" b="1" kern="1200" dirty="0">
            <a:solidFill>
              <a:srgbClr val="000000"/>
            </a:solidFill>
          </a:endParaRPr>
        </a:p>
      </dsp:txBody>
      <dsp:txXfrm>
        <a:off x="350849" y="227364"/>
        <a:ext cx="7811981" cy="454528"/>
      </dsp:txXfrm>
    </dsp:sp>
    <dsp:sp modelId="{12B35823-F9FE-4BC2-9DF0-2E55BB316869}">
      <dsp:nvSpPr>
        <dsp:cNvPr id="0" name=""/>
        <dsp:cNvSpPr/>
      </dsp:nvSpPr>
      <dsp:spPr>
        <a:xfrm>
          <a:off x="66768" y="170548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54493A-7A28-4CC3-8B9D-DBD86A55688B}">
      <dsp:nvSpPr>
        <dsp:cNvPr id="0" name=""/>
        <dsp:cNvSpPr/>
      </dsp:nvSpPr>
      <dsp:spPr>
        <a:xfrm>
          <a:off x="762466" y="909558"/>
          <a:ext cx="7400364" cy="454528"/>
        </a:xfrm>
        <a:prstGeom prst="rect">
          <a:avLst/>
        </a:prstGeom>
        <a:solidFill>
          <a:schemeClr val="accent5">
            <a:hueOff val="-2038935"/>
            <a:satOff val="14013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0000"/>
              </a:solidFill>
            </a:rPr>
            <a:t>Заключает договоры на организацию и проведение практики</a:t>
          </a:r>
          <a:endParaRPr lang="ru-RU" sz="1300" b="1" kern="1200" dirty="0">
            <a:solidFill>
              <a:srgbClr val="000000"/>
            </a:solidFill>
          </a:endParaRPr>
        </a:p>
      </dsp:txBody>
      <dsp:txXfrm>
        <a:off x="762466" y="909558"/>
        <a:ext cx="7400364" cy="454528"/>
      </dsp:txXfrm>
    </dsp:sp>
    <dsp:sp modelId="{DAB3C198-AE95-4B16-9244-D7C884D41DBA}">
      <dsp:nvSpPr>
        <dsp:cNvPr id="0" name=""/>
        <dsp:cNvSpPr/>
      </dsp:nvSpPr>
      <dsp:spPr>
        <a:xfrm>
          <a:off x="478385" y="852741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038935"/>
              <a:satOff val="14013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4C024A-3B8A-462F-923C-0AD4537EE430}">
      <dsp:nvSpPr>
        <dsp:cNvPr id="0" name=""/>
        <dsp:cNvSpPr/>
      </dsp:nvSpPr>
      <dsp:spPr>
        <a:xfrm>
          <a:off x="988030" y="1591251"/>
          <a:ext cx="7174800" cy="454528"/>
        </a:xfrm>
        <a:prstGeom prst="rect">
          <a:avLst/>
        </a:prstGeom>
        <a:solidFill>
          <a:schemeClr val="accent5">
            <a:hueOff val="-4077871"/>
            <a:satOff val="28025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0000"/>
              </a:solidFill>
            </a:rPr>
            <a:t>Разрабатывает и согласовывает с организациями программы практики, содержание и планируемые результаты практики</a:t>
          </a:r>
          <a:endParaRPr lang="ru-RU" sz="1300" b="1" kern="1200" dirty="0">
            <a:solidFill>
              <a:srgbClr val="000000"/>
            </a:solidFill>
          </a:endParaRPr>
        </a:p>
      </dsp:txBody>
      <dsp:txXfrm>
        <a:off x="988030" y="1591251"/>
        <a:ext cx="7174800" cy="454528"/>
      </dsp:txXfrm>
    </dsp:sp>
    <dsp:sp modelId="{2EAB34F6-756C-42EE-BA5F-A5E718B847DF}">
      <dsp:nvSpPr>
        <dsp:cNvPr id="0" name=""/>
        <dsp:cNvSpPr/>
      </dsp:nvSpPr>
      <dsp:spPr>
        <a:xfrm>
          <a:off x="703949" y="1534435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077871"/>
              <a:satOff val="28025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F4D399-2720-4256-9DCB-2AC4E42A6794}">
      <dsp:nvSpPr>
        <dsp:cNvPr id="0" name=""/>
        <dsp:cNvSpPr/>
      </dsp:nvSpPr>
      <dsp:spPr>
        <a:xfrm>
          <a:off x="1060050" y="2273445"/>
          <a:ext cx="7102780" cy="454528"/>
        </a:xfrm>
        <a:prstGeom prst="rect">
          <a:avLst/>
        </a:prstGeom>
        <a:solidFill>
          <a:schemeClr val="accent5">
            <a:hueOff val="-6116806"/>
            <a:satOff val="42038"/>
            <a:lumOff val="-4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0000"/>
              </a:solidFill>
            </a:rPr>
            <a:t>Осуществляет руководство практикой</a:t>
          </a:r>
          <a:endParaRPr lang="ru-RU" sz="1300" b="1" kern="1200" dirty="0">
            <a:solidFill>
              <a:srgbClr val="000000"/>
            </a:solidFill>
          </a:endParaRPr>
        </a:p>
      </dsp:txBody>
      <dsp:txXfrm>
        <a:off x="1060050" y="2273445"/>
        <a:ext cx="7102780" cy="454528"/>
      </dsp:txXfrm>
    </dsp:sp>
    <dsp:sp modelId="{3CE5A9B8-EF98-42A2-B0B0-D7EFB44BC581}">
      <dsp:nvSpPr>
        <dsp:cNvPr id="0" name=""/>
        <dsp:cNvSpPr/>
      </dsp:nvSpPr>
      <dsp:spPr>
        <a:xfrm>
          <a:off x="775970" y="2216628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6116806"/>
              <a:satOff val="42038"/>
              <a:lumOff val="-41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415ADC-0C25-4BAD-B920-40CA9428FA60}">
      <dsp:nvSpPr>
        <dsp:cNvPr id="0" name=""/>
        <dsp:cNvSpPr/>
      </dsp:nvSpPr>
      <dsp:spPr>
        <a:xfrm>
          <a:off x="988030" y="2955638"/>
          <a:ext cx="7174800" cy="454528"/>
        </a:xfrm>
        <a:prstGeom prst="rect">
          <a:avLst/>
        </a:prstGeom>
        <a:solidFill>
          <a:schemeClr val="accent5">
            <a:hueOff val="-8155742"/>
            <a:satOff val="56051"/>
            <a:lumOff val="-549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0000"/>
              </a:solidFill>
            </a:rPr>
            <a:t>Контролирует реализацию программы практики , условия проведения практики (в т.ч. требования охраны труда)</a:t>
          </a:r>
          <a:endParaRPr lang="ru-RU" sz="1300" b="1" kern="1200" dirty="0">
            <a:solidFill>
              <a:srgbClr val="000000"/>
            </a:solidFill>
          </a:endParaRPr>
        </a:p>
      </dsp:txBody>
      <dsp:txXfrm>
        <a:off x="988030" y="2955638"/>
        <a:ext cx="7174800" cy="454528"/>
      </dsp:txXfrm>
    </dsp:sp>
    <dsp:sp modelId="{CC5DB1E9-7007-4E8D-AFDD-C557419D5A8F}">
      <dsp:nvSpPr>
        <dsp:cNvPr id="0" name=""/>
        <dsp:cNvSpPr/>
      </dsp:nvSpPr>
      <dsp:spPr>
        <a:xfrm>
          <a:off x="703949" y="2898822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8155742"/>
              <a:satOff val="56051"/>
              <a:lumOff val="-5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C6B291-F662-4006-BCDE-FA1EB1EAC994}">
      <dsp:nvSpPr>
        <dsp:cNvPr id="0" name=""/>
        <dsp:cNvSpPr/>
      </dsp:nvSpPr>
      <dsp:spPr>
        <a:xfrm>
          <a:off x="762466" y="3637331"/>
          <a:ext cx="7400364" cy="454528"/>
        </a:xfrm>
        <a:prstGeom prst="rect">
          <a:avLst/>
        </a:prstGeom>
        <a:solidFill>
          <a:schemeClr val="accent5">
            <a:hueOff val="-10194677"/>
            <a:satOff val="70063"/>
            <a:lumOff val="-68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0000"/>
              </a:solidFill>
            </a:rPr>
            <a:t>Определяет совместно с организациями процедуру оценки компетенций, освоенных в ходе прохождения практики </a:t>
          </a:r>
          <a:endParaRPr lang="ru-RU" sz="1300" b="1" kern="1200" dirty="0">
            <a:solidFill>
              <a:srgbClr val="000000"/>
            </a:solidFill>
          </a:endParaRPr>
        </a:p>
      </dsp:txBody>
      <dsp:txXfrm>
        <a:off x="762466" y="3637331"/>
        <a:ext cx="7400364" cy="454528"/>
      </dsp:txXfrm>
    </dsp:sp>
    <dsp:sp modelId="{A8D18999-603F-4085-A777-3D7F5369A3C9}">
      <dsp:nvSpPr>
        <dsp:cNvPr id="0" name=""/>
        <dsp:cNvSpPr/>
      </dsp:nvSpPr>
      <dsp:spPr>
        <a:xfrm>
          <a:off x="478385" y="3580515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0194677"/>
              <a:satOff val="70063"/>
              <a:lumOff val="-68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F712B6-4F26-408F-B1A8-53D1824BDEE9}">
      <dsp:nvSpPr>
        <dsp:cNvPr id="0" name=""/>
        <dsp:cNvSpPr/>
      </dsp:nvSpPr>
      <dsp:spPr>
        <a:xfrm>
          <a:off x="350849" y="4319525"/>
          <a:ext cx="7811981" cy="454528"/>
        </a:xfrm>
        <a:prstGeom prst="rect">
          <a:avLst/>
        </a:prstGeom>
        <a:solidFill>
          <a:schemeClr val="accent5">
            <a:hueOff val="-12233612"/>
            <a:satOff val="84076"/>
            <a:lumOff val="-8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78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0000"/>
              </a:solidFill>
            </a:rPr>
            <a:t>Разрабатывает и согласовывает с организациями формы отчетности и оценочный материал  </a:t>
          </a:r>
          <a:endParaRPr lang="ru-RU" sz="1300" b="1" kern="1200" dirty="0">
            <a:solidFill>
              <a:srgbClr val="000000"/>
            </a:solidFill>
          </a:endParaRPr>
        </a:p>
      </dsp:txBody>
      <dsp:txXfrm>
        <a:off x="350849" y="4319525"/>
        <a:ext cx="7811981" cy="454528"/>
      </dsp:txXfrm>
    </dsp:sp>
    <dsp:sp modelId="{E964E450-61B4-4F5E-82B0-61CD6003EC4A}">
      <dsp:nvSpPr>
        <dsp:cNvPr id="0" name=""/>
        <dsp:cNvSpPr/>
      </dsp:nvSpPr>
      <dsp:spPr>
        <a:xfrm>
          <a:off x="66768" y="4262709"/>
          <a:ext cx="568161" cy="5681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12233612"/>
              <a:satOff val="84076"/>
              <a:lumOff val="-82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5E35B2F-762E-4751-95FB-5F6AB8D34CB6}">
      <dsp:nvSpPr>
        <dsp:cNvPr id="0" name=""/>
        <dsp:cNvSpPr/>
      </dsp:nvSpPr>
      <dsp:spPr>
        <a:xfrm>
          <a:off x="0" y="29522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01C4F4-1E59-4370-BE87-13B5B576B3CC}">
      <dsp:nvSpPr>
        <dsp:cNvPr id="0" name=""/>
        <dsp:cNvSpPr/>
      </dsp:nvSpPr>
      <dsp:spPr>
        <a:xfrm>
          <a:off x="411480" y="118101"/>
          <a:ext cx="5760720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Программы практики</a:t>
          </a:r>
          <a:endParaRPr lang="ru-RU" sz="1800" b="1" kern="1200" dirty="0"/>
        </a:p>
      </dsp:txBody>
      <dsp:txXfrm>
        <a:off x="411480" y="118101"/>
        <a:ext cx="5760720" cy="354240"/>
      </dsp:txXfrm>
    </dsp:sp>
    <dsp:sp modelId="{25EB80CD-A1C0-4ED3-B94E-61B6DDF4E5B1}">
      <dsp:nvSpPr>
        <dsp:cNvPr id="0" name=""/>
        <dsp:cNvSpPr/>
      </dsp:nvSpPr>
      <dsp:spPr>
        <a:xfrm>
          <a:off x="0" y="83954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3815"/>
              <a:satOff val="-475"/>
              <a:lumOff val="-39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5E8A21-D96E-4BA3-921C-30EED8CEC713}">
      <dsp:nvSpPr>
        <dsp:cNvPr id="0" name=""/>
        <dsp:cNvSpPr/>
      </dsp:nvSpPr>
      <dsp:spPr>
        <a:xfrm>
          <a:off x="411480" y="662421"/>
          <a:ext cx="5760720" cy="354240"/>
        </a:xfrm>
        <a:prstGeom prst="roundRect">
          <a:avLst/>
        </a:prstGeom>
        <a:solidFill>
          <a:schemeClr val="accent4">
            <a:hueOff val="-83815"/>
            <a:satOff val="-475"/>
            <a:lumOff val="-392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Договоры с организациями </a:t>
          </a:r>
          <a:endParaRPr lang="ru-RU" sz="1800" b="1" kern="1200" dirty="0"/>
        </a:p>
      </dsp:txBody>
      <dsp:txXfrm>
        <a:off x="411480" y="662421"/>
        <a:ext cx="5760720" cy="354240"/>
      </dsp:txXfrm>
    </dsp:sp>
    <dsp:sp modelId="{71D0EA82-8BC9-44AB-88A0-C302BD9B059A}">
      <dsp:nvSpPr>
        <dsp:cNvPr id="0" name=""/>
        <dsp:cNvSpPr/>
      </dsp:nvSpPr>
      <dsp:spPr>
        <a:xfrm>
          <a:off x="0" y="138386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167630"/>
              <a:satOff val="-950"/>
              <a:lumOff val="-78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F785B7-CDBA-4F2C-AB44-321AE88CF1A2}">
      <dsp:nvSpPr>
        <dsp:cNvPr id="0" name=""/>
        <dsp:cNvSpPr/>
      </dsp:nvSpPr>
      <dsp:spPr>
        <a:xfrm>
          <a:off x="411480" y="1206741"/>
          <a:ext cx="5760720" cy="354240"/>
        </a:xfrm>
        <a:prstGeom prst="roundRect">
          <a:avLst/>
        </a:prstGeom>
        <a:solidFill>
          <a:schemeClr val="accent4">
            <a:hueOff val="-167630"/>
            <a:satOff val="-950"/>
            <a:lumOff val="-78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Задание на практику</a:t>
          </a:r>
          <a:endParaRPr lang="ru-RU" sz="1800" b="1" kern="1200" dirty="0"/>
        </a:p>
      </dsp:txBody>
      <dsp:txXfrm>
        <a:off x="411480" y="1206741"/>
        <a:ext cx="5760720" cy="354240"/>
      </dsp:txXfrm>
    </dsp:sp>
    <dsp:sp modelId="{A8B375CC-0B88-4313-B072-899EE88A0C92}">
      <dsp:nvSpPr>
        <dsp:cNvPr id="0" name=""/>
        <dsp:cNvSpPr/>
      </dsp:nvSpPr>
      <dsp:spPr>
        <a:xfrm>
          <a:off x="0" y="192818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51445"/>
              <a:satOff val="-1425"/>
              <a:lumOff val="-117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DCE311-F130-48BB-A921-A43D59D73B1E}">
      <dsp:nvSpPr>
        <dsp:cNvPr id="0" name=""/>
        <dsp:cNvSpPr/>
      </dsp:nvSpPr>
      <dsp:spPr>
        <a:xfrm>
          <a:off x="411480" y="1751061"/>
          <a:ext cx="5760720" cy="354240"/>
        </a:xfrm>
        <a:prstGeom prst="roundRect">
          <a:avLst/>
        </a:prstGeom>
        <a:solidFill>
          <a:schemeClr val="accent4">
            <a:hueOff val="-251445"/>
            <a:satOff val="-1425"/>
            <a:lumOff val="-117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Формы отчетности (дневник, отчет по результатам)</a:t>
          </a:r>
          <a:endParaRPr lang="ru-RU" sz="1800" b="1" kern="1200" dirty="0"/>
        </a:p>
      </dsp:txBody>
      <dsp:txXfrm>
        <a:off x="411480" y="1751061"/>
        <a:ext cx="5760720" cy="354240"/>
      </dsp:txXfrm>
    </dsp:sp>
    <dsp:sp modelId="{2B5C7021-ED32-4AC3-8C7B-3E17E2EF75EA}">
      <dsp:nvSpPr>
        <dsp:cNvPr id="0" name=""/>
        <dsp:cNvSpPr/>
      </dsp:nvSpPr>
      <dsp:spPr>
        <a:xfrm>
          <a:off x="0" y="247250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335260"/>
              <a:satOff val="-1900"/>
              <a:lumOff val="-156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C0A4F9-B7CC-49E5-AA41-91C73016C730}">
      <dsp:nvSpPr>
        <dsp:cNvPr id="0" name=""/>
        <dsp:cNvSpPr/>
      </dsp:nvSpPr>
      <dsp:spPr>
        <a:xfrm>
          <a:off x="411480" y="2295381"/>
          <a:ext cx="5760720" cy="354240"/>
        </a:xfrm>
        <a:prstGeom prst="roundRect">
          <a:avLst/>
        </a:prstGeom>
        <a:solidFill>
          <a:schemeClr val="accent4">
            <a:hueOff val="-335260"/>
            <a:satOff val="-1900"/>
            <a:lumOff val="-15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Оценочные материалы прохождения практики</a:t>
          </a:r>
          <a:endParaRPr lang="ru-RU" sz="1800" b="1" kern="1200" dirty="0"/>
        </a:p>
      </dsp:txBody>
      <dsp:txXfrm>
        <a:off x="411480" y="2295381"/>
        <a:ext cx="5760720" cy="354240"/>
      </dsp:txXfrm>
    </dsp:sp>
    <dsp:sp modelId="{FDC5A0ED-3672-4598-A016-A855A01BB181}">
      <dsp:nvSpPr>
        <dsp:cNvPr id="0" name=""/>
        <dsp:cNvSpPr/>
      </dsp:nvSpPr>
      <dsp:spPr>
        <a:xfrm>
          <a:off x="0" y="301682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19075"/>
              <a:satOff val="-2375"/>
              <a:lumOff val="-196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441F35-FC67-437B-A055-1457881CAF29}">
      <dsp:nvSpPr>
        <dsp:cNvPr id="0" name=""/>
        <dsp:cNvSpPr/>
      </dsp:nvSpPr>
      <dsp:spPr>
        <a:xfrm>
          <a:off x="411480" y="2839701"/>
          <a:ext cx="5760720" cy="354240"/>
        </a:xfrm>
        <a:prstGeom prst="roundRect">
          <a:avLst/>
        </a:prstGeom>
        <a:solidFill>
          <a:schemeClr val="accent4">
            <a:hueOff val="-419075"/>
            <a:satOff val="-2375"/>
            <a:lumOff val="-196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Распорядительный акт о направлении на практику</a:t>
          </a:r>
          <a:endParaRPr lang="ru-RU" sz="1800" b="1" kern="1200" dirty="0"/>
        </a:p>
      </dsp:txBody>
      <dsp:txXfrm>
        <a:off x="411480" y="2839701"/>
        <a:ext cx="5760720" cy="354240"/>
      </dsp:txXfrm>
    </dsp:sp>
    <dsp:sp modelId="{C1ADE39B-2888-4B56-A202-BE5CBC43BA81}">
      <dsp:nvSpPr>
        <dsp:cNvPr id="0" name=""/>
        <dsp:cNvSpPr/>
      </dsp:nvSpPr>
      <dsp:spPr>
        <a:xfrm>
          <a:off x="0" y="356114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502890"/>
              <a:satOff val="-2850"/>
              <a:lumOff val="-235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0D700D-A258-431D-84E3-63A664440626}">
      <dsp:nvSpPr>
        <dsp:cNvPr id="0" name=""/>
        <dsp:cNvSpPr/>
      </dsp:nvSpPr>
      <dsp:spPr>
        <a:xfrm>
          <a:off x="411480" y="3384021"/>
          <a:ext cx="5760720" cy="354240"/>
        </a:xfrm>
        <a:prstGeom prst="roundRect">
          <a:avLst/>
        </a:prstGeom>
        <a:solidFill>
          <a:schemeClr val="accent4">
            <a:hueOff val="-502890"/>
            <a:satOff val="-2850"/>
            <a:lumOff val="-23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Аттестационный лист</a:t>
          </a:r>
          <a:endParaRPr lang="ru-RU" sz="1800" b="1" kern="1200" dirty="0"/>
        </a:p>
      </dsp:txBody>
      <dsp:txXfrm>
        <a:off x="411480" y="3384021"/>
        <a:ext cx="5760720" cy="354240"/>
      </dsp:txXfrm>
    </dsp:sp>
    <dsp:sp modelId="{6F5DE9A4-733A-41AB-ACA6-87C98F7C041A}">
      <dsp:nvSpPr>
        <dsp:cNvPr id="0" name=""/>
        <dsp:cNvSpPr/>
      </dsp:nvSpPr>
      <dsp:spPr>
        <a:xfrm>
          <a:off x="0" y="4105461"/>
          <a:ext cx="8229600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586705"/>
              <a:satOff val="-3325"/>
              <a:lumOff val="-274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2E61B6-22B6-4EC3-A3EA-15BE97B137EC}">
      <dsp:nvSpPr>
        <dsp:cNvPr id="0" name=""/>
        <dsp:cNvSpPr/>
      </dsp:nvSpPr>
      <dsp:spPr>
        <a:xfrm>
          <a:off x="411480" y="3928341"/>
          <a:ext cx="5760720" cy="354240"/>
        </a:xfrm>
        <a:prstGeom prst="roundRect">
          <a:avLst/>
        </a:prstGeom>
        <a:solidFill>
          <a:schemeClr val="accent4">
            <a:hueOff val="-586705"/>
            <a:satOff val="-3325"/>
            <a:lumOff val="-2745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Характеристика на обучающегося</a:t>
          </a:r>
          <a:endParaRPr lang="ru-RU" sz="1800" b="1" kern="1200" dirty="0"/>
        </a:p>
      </dsp:txBody>
      <dsp:txXfrm>
        <a:off x="411480" y="3928341"/>
        <a:ext cx="5760720" cy="354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CAF92-4F62-4A50-8C3A-E8D0F6C419A3}" type="datetimeFigureOut">
              <a:rPr lang="ru-RU" smtClean="0"/>
              <a:t>27.03.2019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DF564-CE3D-4CB6-B7EA-B8F030CB234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mtClean="0"/>
          </a:p>
        </p:txBody>
      </p:sp>
      <p:sp>
        <p:nvSpPr>
          <p:cNvPr id="197636" name="Номер слайда 3"/>
          <p:cNvSpPr>
            <a:spLocks noGrp="1"/>
          </p:cNvSpPr>
          <p:nvPr>
            <p:ph type="sldNum" sz="quarter" idx="5"/>
          </p:nvPr>
        </p:nvSpPr>
        <p:spPr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543198B3-4BB2-451E-8783-61668CA9367F}" type="slidenum">
              <a:rPr lang="en-US" altLang="ru-RU" smtClean="0"/>
              <a:pPr>
                <a:defRPr/>
              </a:pPr>
              <a:t>13</a:t>
            </a:fld>
            <a:endParaRPr lang="en-US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019938-5A21-4BDD-95C7-C95FCF6B9787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F4C2157-1456-402B-BF6C-AD63DD1E485A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1A5ADE-16FA-4177-950E-D6255AD8D41D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280491A-5B4F-4EA0-95C5-A0020C17DD64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60" y="2130425"/>
            <a:ext cx="4748064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3886200"/>
            <a:ext cx="391017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5937418" y="6488668"/>
            <a:ext cx="32065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http://presentation-creation.ru/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4394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1798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0865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4355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2592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012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175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370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4932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4508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2227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79D04-1EC8-4BFF-8395-DF07EA17D9BC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D37FA1-EE06-4A51-84DD-2B6D0CC897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032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wmf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reestrspo.ru/ppooc-list" TargetMode="External"/><Relationship Id="rId2" Type="http://schemas.openxmlformats.org/officeDocument/2006/relationships/hyperlink" Target="http://www.gid-edu.ru/wp-content/uploads/2016/04/%D0%9F%D0%BE%D1%81%D1%82%D0%B0%D0%BD%D0%BE%D0%B2%D0%BB%D0%B5%D0%BD%D0%B8%D0%B5-%D0%93%D0%BB%D0%B0%D0%B2%D0%BD%D0%BE%D0%B3%D0%BE-%D0%B3%D0%BE%D1%81%D1%83%D0%B4%D0%B0%D1%80%D1%81%D1%82%D0%B2%D0%B5%D0%BD%D0%BD%D0%BE%D0%B3%D0%BE-%D1%81%D0%B0%D0%BD%D0%B8%D1%82%D0%B0%D1%80%D0%BD%D0%BE%D0%B3%D0%BE-%D0%B2%D1%80%D0%B0%D1%87%D0%B0-%D0%A0%D0%A4.rt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Нормативно-правовое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обеспечение образовательного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процесса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381328"/>
            <a:ext cx="2088232" cy="33759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29.03.2019 г.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7143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altLang="ru-RU" sz="2800" b="0" smtClean="0">
                <a:solidFill>
                  <a:srgbClr val="00B050"/>
                </a:solidFill>
              </a:rPr>
              <a:t>Федеральные государственные </a:t>
            </a:r>
            <a:br>
              <a:rPr altLang="ru-RU" sz="2800" b="0" smtClean="0">
                <a:solidFill>
                  <a:srgbClr val="00B050"/>
                </a:solidFill>
              </a:rPr>
            </a:br>
            <a:r>
              <a:rPr altLang="ru-RU" sz="2800" b="0" smtClean="0">
                <a:solidFill>
                  <a:srgbClr val="00B050"/>
                </a:solidFill>
              </a:rPr>
              <a:t>образовательные стандарты</a:t>
            </a:r>
            <a:endParaRPr altLang="ru-RU" sz="2800" smtClean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Выноска со стрелкой вверх 4"/>
          <p:cNvSpPr/>
          <p:nvPr/>
        </p:nvSpPr>
        <p:spPr>
          <a:xfrm>
            <a:off x="428625" y="4500563"/>
            <a:ext cx="2357438" cy="170021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/>
              <a:t>Разрабатываются по уровням образования, профессиям, специальностям</a:t>
            </a:r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357188" y="1643063"/>
            <a:ext cx="2428875" cy="1571625"/>
          </a:xfrm>
          <a:prstGeom prst="down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Устанавливают сроки обучения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14678" y="2857496"/>
            <a:ext cx="285752" cy="2000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>
              <a:defRPr/>
            </a:pPr>
            <a:r>
              <a:rPr lang="ru-RU" dirty="0"/>
              <a:t>Требования к: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500813" y="5429250"/>
            <a:ext cx="2428875" cy="11430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ПРОФЕССИОНАЛЬНЫЕ СТАНДАРТЫ</a:t>
            </a:r>
          </a:p>
        </p:txBody>
      </p:sp>
      <p:sp>
        <p:nvSpPr>
          <p:cNvPr id="2" name="Блок-схема: ручной ввод 1"/>
          <p:cNvSpPr/>
          <p:nvPr/>
        </p:nvSpPr>
        <p:spPr>
          <a:xfrm>
            <a:off x="3635375" y="5429250"/>
            <a:ext cx="2520950" cy="1143000"/>
          </a:xfrm>
          <a:prstGeom prst="flowChartManualInp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solidFill>
                  <a:srgbClr val="000000"/>
                </a:solidFill>
              </a:rPr>
              <a:t>Специальные требования к обучающимся с ограниченными возможностями здоровья</a:t>
            </a:r>
          </a:p>
        </p:txBody>
      </p:sp>
      <p:pic>
        <p:nvPicPr>
          <p:cNvPr id="6153" name="Picture 6" descr="C:\Program Files\Microsoft Office\MEDIA\CAGCAT10\j0293238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05163" y="5805488"/>
            <a:ext cx="854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229600" cy="719137"/>
          </a:xfrm>
        </p:spPr>
        <p:txBody>
          <a:bodyPr/>
          <a:lstStyle/>
          <a:p>
            <a:r>
              <a:rPr altLang="ru-RU" sz="3600" b="0" smtClean="0">
                <a:solidFill>
                  <a:srgbClr val="00B050"/>
                </a:solidFill>
              </a:rPr>
              <a:t>СТРУКТУРА  ФГОС 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500063" y="928688"/>
          <a:ext cx="8229600" cy="5425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43692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СПО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СОО</a:t>
                      </a:r>
                      <a:endParaRPr lang="ru-RU" dirty="0"/>
                    </a:p>
                  </a:txBody>
                  <a:tcPr/>
                </a:tc>
              </a:tr>
              <a:tr h="436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I. 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Область применения</a:t>
                      </a:r>
                      <a:endParaRPr lang="ru-RU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I. 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Общие положения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</a:tr>
              <a:tr h="436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II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. Используемые сокращения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6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III. 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Характеристика подготовки по профессии/специальности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6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IY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.</a:t>
                      </a: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Характеристика профессиональной деятельности выпускника</a:t>
                      </a:r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36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Y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. Требования к результатам освоения программы (компетенции)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II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. Требования к результатам освоения программы</a:t>
                      </a:r>
                      <a:endParaRPr lang="ru-RU" dirty="0"/>
                    </a:p>
                  </a:txBody>
                  <a:tcPr/>
                </a:tc>
              </a:tr>
              <a:tr h="436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VI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. Требования к структуре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III. 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Требования к структуре программы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  <a:tr h="436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YII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. Требования к условиям реализации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IY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.</a:t>
                      </a: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Требования к условиям реализации программы</a:t>
                      </a:r>
                      <a:endParaRPr lang="ru-RU" dirty="0"/>
                    </a:p>
                  </a:txBody>
                  <a:tcPr/>
                </a:tc>
              </a:tr>
              <a:tr h="436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rgbClr val="000000"/>
                          </a:solidFill>
                        </a:rPr>
                        <a:t>YIII</a:t>
                      </a:r>
                      <a:r>
                        <a:rPr lang="ru-RU" b="1" dirty="0" smtClean="0">
                          <a:solidFill>
                            <a:srgbClr val="000000"/>
                          </a:solidFill>
                        </a:rPr>
                        <a:t>. Требования к результатам освоения программы (оценка качества освоения)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8229600" cy="504825"/>
          </a:xfrm>
        </p:spPr>
        <p:txBody>
          <a:bodyPr>
            <a:normAutofit fontScale="90000"/>
          </a:bodyPr>
          <a:lstStyle/>
          <a:p>
            <a:r>
              <a:rPr altLang="ru-RU" sz="3600" b="0" smtClean="0">
                <a:solidFill>
                  <a:srgbClr val="00B050"/>
                </a:solidFill>
              </a:rPr>
              <a:t>Требования к структуре программы СПО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00063" y="857250"/>
          <a:ext cx="8318530" cy="55021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7013"/>
                <a:gridCol w="2053839"/>
                <a:gridCol w="2053839"/>
                <a:gridCol w="2053839"/>
              </a:tblGrid>
              <a:tr h="2838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ФГОС СПО 3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ФГОС СПО ТОП-50</a:t>
                      </a:r>
                      <a:r>
                        <a:rPr lang="ru-RU" sz="1000" baseline="0" dirty="0" smtClean="0"/>
                        <a:t> и ФГОС СПО 3+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dirty="0"/>
                    </a:p>
                  </a:txBody>
                  <a:tcPr/>
                </a:tc>
              </a:tr>
              <a:tr h="243874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ППКРС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ППССЗ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ППКРС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ППССЗ</a:t>
                      </a:r>
                      <a:endParaRPr lang="ru-RU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583"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Общеобразовательные дисциплины (для обучающихся на базе основного общего образования) (ОДБ, ОДП)</a:t>
                      </a:r>
                      <a:endParaRPr lang="ru-RU" sz="1000" b="1" dirty="0"/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/>
                </a:tc>
              </a:tr>
              <a:tr h="524192"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Общий гуманитарный и социально-экономический учебный цикл (ОГСЭ) 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Общий гуманитарный и социально-экономический учебный цикл (ОГСЭ) 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4192"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Математический и общий естественнонаучный учебный цикл (ЕН)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Математический и общий естественнонаучный учебный цикл (ЕН)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801"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Общепрофессиональный учебный цикл:</a:t>
                      </a:r>
                    </a:p>
                    <a:p>
                      <a:r>
                        <a:rPr lang="ru-RU" sz="1000" b="1" dirty="0" smtClean="0"/>
                        <a:t>- общепрофессиональные дисциплины (ОП)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/>
                        <a:t>Общепрофессиональный цикл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/>
                        <a:t>Включает в себя  в том числе дисциплины «Физическая культура», «Безопасность жизнедеятельности» 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/>
                        <a:t>Общепрофессиональный цикл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/>
                        <a:t>Включает в себя  в том числе дисциплину «Безопасность жизнедеятельности» 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0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/>
                        <a:t>Профессиональный учебный цикл: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000" b="1" dirty="0" smtClean="0"/>
                        <a:t>профессиональные модули (ПМ)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/>
                        <a:t>Профессиональный учебный цикл: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000" b="1" baseline="0" dirty="0" smtClean="0"/>
                        <a:t> о</a:t>
                      </a:r>
                      <a:r>
                        <a:rPr lang="ru-RU" sz="1000" b="1" dirty="0" smtClean="0"/>
                        <a:t>бщепрофессиональные дисциплины (ОП)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000" b="1" dirty="0" smtClean="0"/>
                        <a:t>профессиональные модули (ПМ)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000" b="1" dirty="0" smtClean="0"/>
                        <a:t>Профессиональный цикл</a:t>
                      </a:r>
                    </a:p>
                    <a:p>
                      <a:pPr>
                        <a:buFontTx/>
                        <a:buNone/>
                      </a:pPr>
                      <a:endParaRPr lang="ru-RU" sz="1000" b="1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/>
                        <a:t>Включает в себя в том числе:</a:t>
                      </a:r>
                      <a:r>
                        <a:rPr lang="ru-RU" sz="1000" b="1" baseline="0" dirty="0" smtClean="0"/>
                        <a:t> учебную и производственную практику 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buFontTx/>
                        <a:buNone/>
                      </a:pPr>
                      <a:r>
                        <a:rPr lang="ru-RU" sz="1000" b="1" dirty="0" smtClean="0"/>
                        <a:t>Профессиональный цикл</a:t>
                      </a:r>
                    </a:p>
                    <a:p>
                      <a:pPr>
                        <a:buFontTx/>
                        <a:buNone/>
                      </a:pPr>
                      <a:endParaRPr lang="ru-RU" sz="1000" b="1" dirty="0" smtClean="0"/>
                    </a:p>
                    <a:p>
                      <a:pPr>
                        <a:buFontTx/>
                        <a:buNone/>
                      </a:pPr>
                      <a:r>
                        <a:rPr lang="ru-RU" sz="1000" b="1" dirty="0" smtClean="0"/>
                        <a:t>Включает в себя в том числе:</a:t>
                      </a:r>
                      <a:r>
                        <a:rPr lang="ru-RU" sz="1000" b="1" baseline="0" dirty="0" smtClean="0"/>
                        <a:t> учебную и производственную практику 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74"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Физическая культура (ФК)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7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Учебная практика (УП)</a:t>
                      </a:r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7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Производственная практика (ПП)</a:t>
                      </a:r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74"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 smtClean="0"/>
                        <a:t>Преддипломная практика (ПДП)</a:t>
                      </a:r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297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Промежуточная аттестация (ПА)</a:t>
                      </a:r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701"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 b="1" dirty="0" smtClean="0"/>
                        <a:t>Государственная итоговая аттестация (ГИА)</a:t>
                      </a:r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285875" y="1357313"/>
            <a:ext cx="571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000" b="1">
                <a:solidFill>
                  <a:srgbClr val="FF0000"/>
                </a:solidFill>
              </a:rPr>
              <a:t>2052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429000" y="1357313"/>
            <a:ext cx="571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solidFill>
                  <a:srgbClr val="FF0000"/>
                </a:solidFill>
              </a:rPr>
              <a:t>1404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072063" y="1357313"/>
            <a:ext cx="571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solidFill>
                  <a:srgbClr val="FF0000"/>
                </a:solidFill>
              </a:rPr>
              <a:t>2772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072313" y="1357313"/>
            <a:ext cx="571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solidFill>
                  <a:srgbClr val="FF0000"/>
                </a:solidFill>
              </a:rPr>
              <a:t>1476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929313" y="1357313"/>
            <a:ext cx="571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solidFill>
                  <a:srgbClr val="FF0000"/>
                </a:solidFill>
              </a:rPr>
              <a:t>2952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929563" y="1357313"/>
            <a:ext cx="571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000" b="1">
                <a:solidFill>
                  <a:srgbClr val="FF0000"/>
                </a:solidFill>
              </a:rPr>
              <a:t>1512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9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28625" y="1571625"/>
          <a:ext cx="8208963" cy="4167341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736321">
                  <a:extLst>
                    <a:ext uri="{9D8B030D-6E8A-4147-A177-3AD203B41FA5}"/>
                  </a:extLst>
                </a:gridCol>
                <a:gridCol w="2736321">
                  <a:extLst>
                    <a:ext uri="{9D8B030D-6E8A-4147-A177-3AD203B41FA5}"/>
                  </a:extLst>
                </a:gridCol>
                <a:gridCol w="2736321">
                  <a:extLst>
                    <a:ext uri="{9D8B030D-6E8A-4147-A177-3AD203B41FA5}"/>
                  </a:extLst>
                </a:gridCol>
              </a:tblGrid>
              <a:tr h="7315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Действующие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ФГОС СПО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(2011)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Ключевой критерий </a:t>
                      </a:r>
                      <a:endParaRPr lang="ru-RU" sz="16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</a:rPr>
                        <a:t>для </a:t>
                      </a:r>
                      <a:r>
                        <a:rPr lang="ru-RU" sz="1600" b="1" dirty="0">
                          <a:effectLst/>
                        </a:rPr>
                        <a:t>сравнения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</a:rPr>
                        <a:t>ФГОС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СПО: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ТОП-50 (2016)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ФГОС 3+ (2018)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/>
                </a:tc>
                <a:extLst>
                  <a:ext uri="{0D108BD9-81ED-4DB2-BD59-A6C34878D82A}"/>
                </a:extLst>
              </a:tr>
              <a:tr h="541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Требования к результатам </a:t>
                      </a: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extLst>
                  <a:ext uri="{0D108BD9-81ED-4DB2-BD59-A6C34878D82A}"/>
                </a:extLst>
              </a:tr>
              <a:tr h="541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29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Знания, умения, практический опыт по дисциплинам 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(указываются в ПООП)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extLst>
                  <a:ext uri="{0D108BD9-81ED-4DB2-BD59-A6C34878D82A}"/>
                </a:extLst>
              </a:tr>
              <a:tr h="541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ДА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Знания, умения, практический опыт по </a:t>
                      </a:r>
                      <a:r>
                        <a:rPr lang="ru-RU" sz="1200" b="1" kern="1200" dirty="0" err="1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профмодулям</a:t>
                      </a:r>
                      <a:r>
                        <a:rPr lang="ru-RU" sz="1200" b="1" kern="1200" dirty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ДА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</a:rPr>
                        <a:t>(приложение </a:t>
                      </a:r>
                      <a:r>
                        <a:rPr lang="ru-RU" sz="1400" b="1" dirty="0">
                          <a:effectLst/>
                        </a:rPr>
                        <a:t>к ФГОС)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extLst>
                  <a:ext uri="{0D108BD9-81ED-4DB2-BD59-A6C34878D82A}"/>
                </a:extLst>
              </a:tr>
              <a:tr h="5411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НЕТ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Учет </a:t>
                      </a:r>
                      <a:r>
                        <a:rPr lang="ru-RU" sz="1200" b="1" kern="1200" dirty="0" smtClean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профессиональных стандартов</a:t>
                      </a:r>
                      <a:r>
                        <a:rPr lang="ru-RU" sz="1200" b="1" dirty="0">
                          <a:effectLst/>
                        </a:rPr>
                        <a:t>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extLst>
                  <a:ext uri="{0D108BD9-81ED-4DB2-BD59-A6C34878D82A}"/>
                </a:extLst>
              </a:tr>
              <a:tr h="6401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Объем определен ФГОС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Практика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Определяется</a:t>
                      </a:r>
                      <a:r>
                        <a:rPr lang="ru-RU" sz="14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ОУ в объеме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менее 25% от профессионального цикла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</a:tr>
              <a:tr h="630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ДА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b="1" kern="1200" dirty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Перечень кабинетов, лабораторий, мастерских и других помещений 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НЕТ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(указываются в ПООП)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200" y="428625"/>
            <a:ext cx="7918450" cy="642938"/>
          </a:xfrm>
          <a:solidFill>
            <a:schemeClr val="accent1">
              <a:tint val="55000"/>
              <a:alpha val="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altLang="ru-RU" sz="2800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Сравнительный анализ требований </a:t>
            </a:r>
            <a:r>
              <a:rPr altLang="ru-RU" sz="28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ФГОС</a:t>
            </a:r>
            <a:endParaRPr sz="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38" y="357188"/>
          <a:ext cx="8208963" cy="4988186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736321"/>
                <a:gridCol w="2736321"/>
                <a:gridCol w="2736321"/>
              </a:tblGrid>
              <a:tr h="541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(берется из офиц. источников)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b="1" kern="1200" dirty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Основная литература образовательной </a:t>
                      </a:r>
                      <a:r>
                        <a:rPr lang="ru-RU" sz="1200" b="1" kern="1200" dirty="0" smtClean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программы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НЕТ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(берется из ПООП)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</a:tr>
              <a:tr h="5411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54 </a:t>
                      </a:r>
                      <a:r>
                        <a:rPr lang="ru-RU" sz="1200" b="0" dirty="0" smtClean="0">
                          <a:effectLst/>
                        </a:rPr>
                        <a:t>часа - максимальная </a:t>
                      </a:r>
                      <a:r>
                        <a:rPr lang="ru-RU" sz="1200" b="0" dirty="0">
                          <a:effectLst/>
                        </a:rPr>
                        <a:t>учебная </a:t>
                      </a:r>
                      <a:r>
                        <a:rPr lang="ru-RU" sz="1200" b="0" dirty="0" smtClean="0">
                          <a:effectLst/>
                        </a:rPr>
                        <a:t>нагрузка </a:t>
                      </a: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Общий объем образовательной программы в часах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36</a:t>
                      </a:r>
                      <a:r>
                        <a:rPr lang="ru-RU" sz="1200" b="1" dirty="0">
                          <a:effectLst/>
                        </a:rPr>
                        <a:t> </a:t>
                      </a:r>
                      <a:r>
                        <a:rPr lang="ru-RU" sz="1200" b="0" dirty="0">
                          <a:effectLst/>
                        </a:rPr>
                        <a:t>академических часов </a:t>
                      </a:r>
                    </a:p>
                  </a:txBody>
                  <a:tcPr marL="26698" marR="26698" marT="0" marB="0" anchor="ctr"/>
                </a:tc>
              </a:tr>
              <a:tr h="14720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50 % объема обязательных учебных занятий 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Самостоятельная работа</a:t>
                      </a:r>
                      <a:endParaRPr lang="ru-RU" sz="12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выделяется по усмотрению образовательной организации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из объема академических часов: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не</a:t>
                      </a:r>
                      <a:r>
                        <a:rPr lang="ru-RU" sz="12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более 30 %  </a:t>
                      </a:r>
                      <a:r>
                        <a:rPr lang="ru-RU" sz="1200" b="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от объема учебных циклов  (для специальностей);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не более 20%  </a:t>
                      </a:r>
                      <a:r>
                        <a:rPr lang="ru-RU" sz="1200" b="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от объема учебных циклов  (для профессий);</a:t>
                      </a:r>
                      <a:endParaRPr lang="ru-RU" sz="12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</a:tr>
              <a:tr h="8411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</a:rPr>
                        <a:t>Является структурным элементом программы, ФГОС определен объем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</a:rPr>
                        <a:t> для проведения</a:t>
                      </a: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Промежуточная аттестация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</a:rPr>
                        <a:t>Объем для проведения определяется самостоятельно образовательной организацией</a:t>
                      </a:r>
                      <a:r>
                        <a:rPr lang="ru-RU" sz="1200" b="0" baseline="0" dirty="0" smtClean="0">
                          <a:effectLst/>
                        </a:rPr>
                        <a:t> из объема академических часов</a:t>
                      </a:r>
                      <a:endParaRPr lang="ru-RU" sz="1200" b="0" dirty="0">
                        <a:effectLst/>
                      </a:endParaRPr>
                    </a:p>
                  </a:txBody>
                  <a:tcPr marL="26698" marR="26698" marT="0" marB="0" anchor="ctr"/>
                </a:tc>
              </a:tr>
              <a:tr h="10514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в форме защиты выпускной квалификационной работы (дипломная работа (дипломный проект) и/или в виде государственного экзамена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b="1" kern="1200" dirty="0" smtClean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ГИА по специальности проводится</a:t>
                      </a:r>
                      <a:r>
                        <a:rPr lang="ru-RU" sz="1200" b="1" kern="1200" baseline="0" dirty="0" smtClean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smtClean="0">
                          <a:effectLst/>
                        </a:rPr>
                        <a:t>защита </a:t>
                      </a:r>
                      <a:r>
                        <a:rPr lang="ru-RU" sz="1200" b="1" dirty="0" smtClean="0">
                          <a:effectLst/>
                        </a:rPr>
                        <a:t>ВКР,</a:t>
                      </a:r>
                      <a:r>
                        <a:rPr lang="ru-RU" sz="1200" b="1" baseline="0" dirty="0" smtClean="0">
                          <a:effectLst/>
                        </a:rPr>
                        <a:t> в виде дипломной работы (дипломного проекта)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baseline="0" dirty="0" smtClean="0">
                          <a:effectLst/>
                        </a:rPr>
                        <a:t>и демонстрационного экзамена</a:t>
                      </a:r>
                    </a:p>
                  </a:txBody>
                  <a:tcPr marL="26698" marR="26698" marT="0" marB="0" anchor="ctr"/>
                </a:tc>
              </a:tr>
              <a:tr h="5411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</a:rPr>
                        <a:t>в форме ВКР и письменной экзаменационной работы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15000"/>
                        </a:lnSpc>
                        <a:spcBef>
                          <a:spcPts val="335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ru-RU" sz="1200" b="1" kern="1200" dirty="0" smtClean="0">
                          <a:effectLst>
                            <a:outerShdw blurRad="69850" dist="43180" dir="5400000" sx="0" sy="0">
                              <a:srgbClr val="000000">
                                <a:alpha val="65000"/>
                              </a:srgbClr>
                            </a:outerShdw>
                          </a:effectLst>
                        </a:rPr>
                        <a:t>ГИА </a:t>
                      </a:r>
                      <a:r>
                        <a:rPr lang="ru-RU" sz="1200" b="1" dirty="0" smtClean="0">
                          <a:effectLst/>
                        </a:rPr>
                        <a:t>для квалифицированных рабочих и служащих проводится  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</a:rPr>
                        <a:t>в форме защиты ВКР в виде демонстрационного экзамена</a:t>
                      </a:r>
                      <a:endParaRPr lang="ru-RU" sz="12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98" marR="26698" marT="0" marB="0"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ctrTitle"/>
          </p:nvPr>
        </p:nvSpPr>
        <p:spPr>
          <a:xfrm>
            <a:off x="250825" y="593725"/>
            <a:ext cx="6072188" cy="5788025"/>
          </a:xfrm>
        </p:spPr>
        <p:txBody>
          <a:bodyPr/>
          <a:lstStyle/>
          <a:p>
            <a:pPr algn="ctr" eaLnBrk="1" hangingPunct="1"/>
            <a:r>
              <a:rPr altLang="ru-RU" sz="4000" b="0" dirty="0" smtClean="0">
                <a:solidFill>
                  <a:srgbClr val="00B050"/>
                </a:solidFill>
              </a:rPr>
              <a:t>НОРМАТИВНО-ПРАВОВОЕ ОБЕСПЕЧЕНИЕ ПРАКТИЧЕСКОЙ ПОДГОТОВКИ </a:t>
            </a:r>
            <a:br>
              <a:rPr altLang="ru-RU" sz="4000" b="0" dirty="0" smtClean="0">
                <a:solidFill>
                  <a:srgbClr val="00B050"/>
                </a:solidFill>
              </a:rPr>
            </a:br>
            <a:r>
              <a:rPr altLang="ru-RU" sz="4000" b="0" dirty="0" smtClean="0">
                <a:solidFill>
                  <a:srgbClr val="00B050"/>
                </a:solidFill>
              </a:rPr>
              <a:t>СТУДЕНТОВ</a:t>
            </a:r>
            <a:r>
              <a:rPr altLang="ru-RU" sz="3600" b="0" dirty="0" smtClean="0">
                <a:solidFill>
                  <a:srgbClr val="00B050"/>
                </a:solidFill>
              </a:rPr>
              <a:t> </a:t>
            </a:r>
            <a:br>
              <a:rPr altLang="ru-RU" sz="3600" b="0" dirty="0" smtClean="0">
                <a:solidFill>
                  <a:srgbClr val="00B050"/>
                </a:solidFill>
              </a:rPr>
            </a:br>
            <a:r>
              <a:rPr altLang="ru-RU" sz="3600" b="0" dirty="0" smtClean="0">
                <a:solidFill>
                  <a:srgbClr val="00B050"/>
                </a:solidFill>
              </a:rPr>
              <a:t/>
            </a:r>
            <a:br>
              <a:rPr altLang="ru-RU" sz="3600" b="0" dirty="0" smtClean="0">
                <a:solidFill>
                  <a:srgbClr val="00B050"/>
                </a:solidFill>
              </a:rPr>
            </a:br>
            <a:r>
              <a:rPr altLang="ru-RU" sz="1800" b="0" dirty="0" err="1" smtClean="0">
                <a:solidFill>
                  <a:srgbClr val="00B050"/>
                </a:solidFill>
              </a:rPr>
              <a:t>Долгополова</a:t>
            </a:r>
            <a:r>
              <a:rPr altLang="ru-RU" sz="1800" b="0" dirty="0" smtClean="0">
                <a:solidFill>
                  <a:srgbClr val="00B050"/>
                </a:solidFill>
              </a:rPr>
              <a:t> </a:t>
            </a:r>
            <a:r>
              <a:rPr altLang="ru-RU" sz="1800" b="0" dirty="0" err="1" smtClean="0">
                <a:solidFill>
                  <a:srgbClr val="00B050"/>
                </a:solidFill>
              </a:rPr>
              <a:t>Светлана</a:t>
            </a:r>
            <a:r>
              <a:rPr altLang="ru-RU" sz="1800" b="0" dirty="0" smtClean="0">
                <a:solidFill>
                  <a:srgbClr val="00B050"/>
                </a:solidFill>
              </a:rPr>
              <a:t> </a:t>
            </a:r>
            <a:r>
              <a:rPr altLang="ru-RU" sz="1800" b="0" dirty="0" err="1" smtClean="0">
                <a:solidFill>
                  <a:srgbClr val="00B050"/>
                </a:solidFill>
              </a:rPr>
              <a:t>Михайловна</a:t>
            </a:r>
            <a:r>
              <a:rPr altLang="ru-RU" sz="1800" b="0" dirty="0" smtClean="0">
                <a:solidFill>
                  <a:srgbClr val="00B050"/>
                </a:solidFill>
              </a:rPr>
              <a:t>, </a:t>
            </a:r>
            <a:br>
              <a:rPr altLang="ru-RU" sz="1800" b="0" dirty="0" smtClean="0">
                <a:solidFill>
                  <a:srgbClr val="00B050"/>
                </a:solidFill>
              </a:rPr>
            </a:br>
            <a:r>
              <a:rPr altLang="ru-RU" sz="1400" b="0" dirty="0" err="1" smtClean="0">
                <a:solidFill>
                  <a:srgbClr val="00B050"/>
                </a:solidFill>
              </a:rPr>
              <a:t>начальник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отдела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лицензирования</a:t>
            </a:r>
            <a:r>
              <a:rPr altLang="ru-RU" sz="1400" b="0" dirty="0" smtClean="0">
                <a:solidFill>
                  <a:srgbClr val="00B050"/>
                </a:solidFill>
              </a:rPr>
              <a:t> и </a:t>
            </a:r>
            <a:r>
              <a:rPr altLang="ru-RU" sz="1400" b="0" dirty="0" err="1" smtClean="0">
                <a:solidFill>
                  <a:srgbClr val="00B050"/>
                </a:solidFill>
              </a:rPr>
              <a:t>государственной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аккредитации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образовательной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деятельности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управления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надзора</a:t>
            </a:r>
            <a:r>
              <a:rPr altLang="ru-RU" sz="1400" b="0" dirty="0" smtClean="0">
                <a:solidFill>
                  <a:srgbClr val="00B050"/>
                </a:solidFill>
              </a:rPr>
              <a:t> и </a:t>
            </a:r>
            <a:r>
              <a:rPr altLang="ru-RU" sz="1400" b="0" dirty="0" err="1" smtClean="0">
                <a:solidFill>
                  <a:srgbClr val="00B050"/>
                </a:solidFill>
              </a:rPr>
              <a:t>контроля</a:t>
            </a:r>
            <a:r>
              <a:rPr altLang="ru-RU" sz="1400" b="0" dirty="0" smtClean="0">
                <a:solidFill>
                  <a:srgbClr val="00B050"/>
                </a:solidFill>
              </a:rPr>
              <a:t> в </a:t>
            </a:r>
            <a:r>
              <a:rPr altLang="ru-RU" sz="1400" b="0" dirty="0" err="1" smtClean="0">
                <a:solidFill>
                  <a:srgbClr val="00B050"/>
                </a:solidFill>
              </a:rPr>
              <a:t>сфере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образования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Министерства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образования</a:t>
            </a:r>
            <a:r>
              <a:rPr altLang="ru-RU" sz="1400" b="0" dirty="0" smtClean="0">
                <a:solidFill>
                  <a:srgbClr val="00B050"/>
                </a:solidFill>
              </a:rPr>
              <a:t> и </a:t>
            </a:r>
            <a:r>
              <a:rPr altLang="ru-RU" sz="1400" b="0" dirty="0" err="1" smtClean="0">
                <a:solidFill>
                  <a:srgbClr val="00B050"/>
                </a:solidFill>
              </a:rPr>
              <a:t>науки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Пермского</a:t>
            </a:r>
            <a:r>
              <a:rPr altLang="ru-RU" sz="1400" b="0" dirty="0" smtClean="0">
                <a:solidFill>
                  <a:srgbClr val="00B050"/>
                </a:solidFill>
              </a:rPr>
              <a:t> </a:t>
            </a:r>
            <a:r>
              <a:rPr altLang="ru-RU" sz="1400" b="0" dirty="0" err="1" smtClean="0">
                <a:solidFill>
                  <a:srgbClr val="00B050"/>
                </a:solidFill>
              </a:rPr>
              <a:t>края</a:t>
            </a:r>
            <a:endParaRPr altLang="ru-RU" sz="1400" b="0" dirty="0" smtClean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>
            <a:normAutofit fontScale="90000"/>
          </a:bodyPr>
          <a:lstStyle/>
          <a:p>
            <a:r>
              <a:rPr altLang="ru-RU" sz="3600" b="0" smtClean="0">
                <a:solidFill>
                  <a:srgbClr val="00B050"/>
                </a:solidFill>
              </a:rPr>
              <a:t>НОРМАТИВНЫЕ  ДОКУМЕНТЫ </a:t>
            </a:r>
          </a:p>
        </p:txBody>
      </p:sp>
      <p:sp>
        <p:nvSpPr>
          <p:cNvPr id="6147" name="Содержимое 7"/>
          <p:cNvSpPr>
            <a:spLocks noGrp="1"/>
          </p:cNvSpPr>
          <p:nvPr>
            <p:ph idx="1"/>
          </p:nvPr>
        </p:nvSpPr>
        <p:spPr>
          <a:xfrm>
            <a:off x="179388" y="836613"/>
            <a:ext cx="8713787" cy="4525962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000" b="1" dirty="0" smtClean="0"/>
              <a:t>Федеральный закон от 29.12.2012 № 273-ФЗ «Об образовании в Российской Федерации»: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sz="1600" b="1" dirty="0" smtClean="0"/>
              <a:t>статья 2. Основные понятия, используемые в законе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sz="1600" b="1" dirty="0" smtClean="0"/>
              <a:t>статья 13. Общие требования к реализации образовательных программ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Порядок</a:t>
            </a:r>
            <a:r>
              <a:rPr lang="en-US" sz="20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организации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и осуществления</a:t>
            </a:r>
            <a:r>
              <a:rPr lang="en-US" sz="20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образовательной деятельности </a:t>
            </a:r>
            <a:b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по образовательным программам среднего профессионального образования (приказ Минобрнауки России от 14.06.2013 № 464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):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пункты 17, 20, 28, 36</a:t>
            </a:r>
            <a:endParaRPr lang="ru-RU" sz="1600" b="1" dirty="0">
              <a:solidFill>
                <a:schemeClr val="accent4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Положение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о практике обучающихся, осваивающих основные профессиональные образовательные программы среднего профессионального образования (приказ Минобрнауки России от 18.04.2013 № 291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)</a:t>
            </a:r>
            <a:endParaRPr lang="ru-RU" sz="1600" b="1" dirty="0">
              <a:solidFill>
                <a:schemeClr val="accent4">
                  <a:lumMod val="50000"/>
                </a:schemeClr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Порядок организации и проведения практической подготовки обучающихся по профессиональным образовательным программам медицинского образования, фармацевтического образования (приказ Минздрава России от 03.09.2013 № 620н)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Федеральные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государственные образовательные стандарты среднего профессионального 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образования: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пункт 7.13 (ФГОС СПО по специальностям); пункт 2.8 (ФГОС СПО 3+ по специальности)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</a:rPr>
              <a:t>пункт 7.12 (ФГОС СПО по профессиям); пункт 2.7 (ФГОС СПО 3+ по профессии)</a:t>
            </a:r>
            <a:endParaRPr lang="ru-RU" sz="1600" b="1" dirty="0">
              <a:solidFill>
                <a:schemeClr val="accent4">
                  <a:lumMod val="50000"/>
                </a:schemeClr>
              </a:solidFill>
            </a:endParaRPr>
          </a:p>
          <a:p>
            <a:pPr lvl="1" algn="just">
              <a:spcBef>
                <a:spcPts val="0"/>
              </a:spcBef>
              <a:spcAft>
                <a:spcPts val="0"/>
              </a:spcAft>
              <a:buFont typeface="Arial" charset="0"/>
              <a:buChar char="–"/>
              <a:defRPr/>
            </a:pPr>
            <a:endParaRPr lang="ru-RU" sz="16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561975"/>
          </a:xfrm>
        </p:spPr>
        <p:txBody>
          <a:bodyPr>
            <a:normAutofit fontScale="90000"/>
          </a:bodyPr>
          <a:lstStyle/>
          <a:p>
            <a:r>
              <a:rPr altLang="ru-RU" sz="6000" b="0" smtClean="0">
                <a:solidFill>
                  <a:srgbClr val="00B050"/>
                </a:solidFill>
              </a:rPr>
              <a:t>ПРАКТИКА </a:t>
            </a:r>
          </a:p>
        </p:txBody>
      </p:sp>
      <p:sp>
        <p:nvSpPr>
          <p:cNvPr id="5123" name="Содержимое 7"/>
          <p:cNvSpPr>
            <a:spLocks noGrp="1"/>
          </p:cNvSpPr>
          <p:nvPr>
            <p:ph idx="1"/>
          </p:nvPr>
        </p:nvSpPr>
        <p:spPr>
          <a:xfrm>
            <a:off x="214313" y="1000125"/>
            <a:ext cx="8643937" cy="3514725"/>
          </a:xfrm>
        </p:spPr>
        <p:txBody>
          <a:bodyPr>
            <a:normAutofit fontScale="85000" lnSpcReduction="20000"/>
          </a:bodyPr>
          <a:lstStyle/>
          <a:p>
            <a:pPr marL="457200" lvl="1" indent="0" algn="ctr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2300" b="1" smtClean="0">
                <a:solidFill>
                  <a:srgbClr val="FF0000"/>
                </a:solidFill>
              </a:rPr>
              <a:t>ВИД УЧЕБНОЙ ДЕЯТЕЛЬНОСТИ</a:t>
            </a:r>
            <a:r>
              <a:rPr lang="ru-RU" altLang="ru-RU" sz="2300" b="1" smtClean="0"/>
              <a:t>, НАПРАВЛЕННОЙ НА ФОРМИРОВАНИЕ, ЗАКРЕПЛЕНИЕ, РАЗВИТИЕ ПРАКТИЧЕСКИХ НАВЫКОВ И КОМПЕТЕНЦИИ В ПРОЦЕССЕ ВЫПОЛНЕНИЯ ОПРЕДЕЛЕННЫХ ВИДОВ РАБОТ, СВЯЗАННЫХ С БУДУЩЕЙ ПРОФЕССИОНАЛЬНОЙ ДЕЯТЕЛЬНОСТЬЮ</a:t>
            </a:r>
          </a:p>
          <a:p>
            <a:pPr marL="457200" lvl="1" indent="0" algn="r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1800" b="1" smtClean="0"/>
              <a:t>Пункт 24 статьи 2 273-ФЗ</a:t>
            </a:r>
          </a:p>
          <a:p>
            <a:pPr marL="457200" lvl="1" indent="0" algn="r">
              <a:spcBef>
                <a:spcPct val="0"/>
              </a:spcBef>
              <a:buFont typeface="Arial" pitchFamily="34" charset="0"/>
              <a:buNone/>
            </a:pPr>
            <a:endParaRPr lang="ru-RU" altLang="ru-RU" sz="800" b="1" smtClean="0"/>
          </a:p>
          <a:p>
            <a:pPr marL="457200" lvl="1" indent="0" algn="ctr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2300" b="1" smtClean="0">
                <a:solidFill>
                  <a:srgbClr val="FF0000"/>
                </a:solidFill>
              </a:rPr>
              <a:t>ЦЕЛЬ  </a:t>
            </a:r>
            <a:r>
              <a:rPr lang="ru-RU" altLang="ru-RU" sz="2300" b="1" smtClean="0"/>
              <a:t>– комплексное освоение обучающимися всех видов профессиональной деятельности по специальности (профессии) СПО, формирование общих и профессиональных компетенций, а также приобретение необходимых умений и опыта практической работы</a:t>
            </a:r>
          </a:p>
          <a:p>
            <a:pPr marL="457200" lvl="1" indent="0" algn="r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1800" b="1" smtClean="0"/>
              <a:t>пункт 5 приказа 291</a:t>
            </a:r>
          </a:p>
          <a:p>
            <a:pPr marL="457200" lvl="1" indent="0" algn="r">
              <a:spcBef>
                <a:spcPct val="0"/>
              </a:spcBef>
              <a:buFont typeface="Arial" pitchFamily="34" charset="0"/>
              <a:buNone/>
            </a:pPr>
            <a:endParaRPr lang="ru-RU" altLang="ru-RU" sz="800" b="1" smtClean="0"/>
          </a:p>
          <a:p>
            <a:pPr marL="457200" lvl="1" indent="0" algn="ctr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2300" b="1" smtClean="0"/>
              <a:t>Является </a:t>
            </a:r>
            <a:r>
              <a:rPr lang="ru-RU" altLang="ru-RU" sz="2300" b="1" smtClean="0">
                <a:solidFill>
                  <a:srgbClr val="FF0000"/>
                </a:solidFill>
              </a:rPr>
              <a:t>обязательным разделом </a:t>
            </a:r>
            <a:r>
              <a:rPr lang="ru-RU" altLang="ru-RU" sz="2300" b="1" smtClean="0"/>
              <a:t>ОПОП</a:t>
            </a:r>
          </a:p>
          <a:p>
            <a:pPr marL="457200" lvl="1" indent="0" algn="r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1800" b="1" smtClean="0"/>
              <a:t>пункт 7.12 ФГОС СПО по профессии</a:t>
            </a:r>
          </a:p>
          <a:p>
            <a:pPr marL="457200" lvl="1" indent="0" algn="r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1800" b="1" smtClean="0"/>
              <a:t>пункт 7.13 ФГОС СПО по специальности</a:t>
            </a:r>
          </a:p>
          <a:p>
            <a:pPr marL="457200" lvl="1" indent="0" algn="r">
              <a:spcBef>
                <a:spcPct val="0"/>
              </a:spcBef>
              <a:buFont typeface="Arial" pitchFamily="34" charset="0"/>
              <a:buNone/>
            </a:pPr>
            <a:r>
              <a:rPr lang="ru-RU" altLang="ru-RU" sz="1800" b="1" smtClean="0"/>
              <a:t>часть 6 статьи 13 273-ФЗ</a:t>
            </a:r>
          </a:p>
          <a:p>
            <a:pPr marL="457200" lvl="1" indent="0" algn="ctr">
              <a:spcBef>
                <a:spcPct val="0"/>
              </a:spcBef>
              <a:buFont typeface="Arial" pitchFamily="34" charset="0"/>
              <a:buNone/>
            </a:pPr>
            <a:endParaRPr lang="ru-RU" altLang="ru-RU" sz="1800" b="1" smtClean="0"/>
          </a:p>
          <a:p>
            <a:pPr marL="457200" lvl="1" indent="0" algn="r">
              <a:spcBef>
                <a:spcPct val="0"/>
              </a:spcBef>
              <a:buFont typeface="Arial" pitchFamily="34" charset="0"/>
              <a:buNone/>
            </a:pPr>
            <a:endParaRPr lang="ru-RU" altLang="ru-RU" sz="2400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118475" cy="1296988"/>
          </a:xfrm>
        </p:spPr>
        <p:txBody>
          <a:bodyPr/>
          <a:lstStyle/>
          <a:p>
            <a:r>
              <a:rPr altLang="ru-RU" sz="3600" b="0" smtClean="0">
                <a:solidFill>
                  <a:srgbClr val="00B050"/>
                </a:solidFill>
              </a:rPr>
              <a:t>ВИДЫ  ПРАКТИКИ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468313" y="981075"/>
          <a:ext cx="8229600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665">
                <a:tc row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УЧЕБНАЯ ПРАКТИКА</a:t>
                      </a:r>
                      <a:endParaRPr lang="ru-RU" sz="1800" dirty="0"/>
                    </a:p>
                  </a:txBody>
                  <a:tcPr marT="45699" marB="45699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ПРОИЗВОДСТВЕННАЯ ПРАКТИКА</a:t>
                      </a:r>
                      <a:endParaRPr lang="ru-RU" sz="1800" dirty="0"/>
                    </a:p>
                  </a:txBody>
                  <a:tcPr marT="45699" marB="45699"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815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ПРАКТИКА ПО ПРОФИЛЮ СПЕЦИАЛЬНОСТИ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ПРЕДДИПЛОМНАЯ ПРАКТИКА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 anchor="ctr"/>
                </a:tc>
              </a:tr>
              <a:tr h="155456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Направлена по формирование у обучающихся умений, приобретение первоначального практического опыта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Направлена на формирование у обучающихся общих и профессиональных компетенций, приобретение практического опыта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Направлена на углубление первоначального практического опыта обучающегося, развитие общих и профессиональных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компетенций, проверку его готовности к самостоятельной трудовой деятельности, а также на подготовку к выполнению ВКР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/>
                </a:tc>
              </a:tr>
              <a:tr h="137166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Проводится в учебных,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учебно-производственных мастерских, лабораториях, учебно-опытных хозяйствах, учебных полигонах, учебных базах практики либо в организациях в специально оборудованных помещениях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Проводится в организациях на основе договоров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Обучающиеся могут зачисляться на вакантные должности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 anchor="ctr"/>
                </a:tc>
                <a:tc hMerge="1">
                  <a:txBody>
                    <a:bodyPr/>
                    <a:lstStyle/>
                    <a:p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0587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По профессии: </a:t>
                      </a: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реализуется как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в несколько периодов, так и рассредоточено,  чередуясь с теоретическими занятиями в рамках ПМ (пункт 8)</a:t>
                      </a:r>
                    </a:p>
                    <a:p>
                      <a:pPr algn="ctr"/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По специальности: 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проводится как непрерывно,  так  и путем чередования  с теоретическими занятиями  по дням (неделям) при условии обеспечения связи между теоретическим обучением  и содержанием практики (пункт 13)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 anchor="ctr"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Проводится непрерывно после освоения учебной практики и практики по профилю специальности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 anchor="ctr"/>
                </a:tc>
              </a:tr>
              <a:tr h="640083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Руководство осуществляют мастера п/о и (или) преподаватели дисциплин профессионального цикла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Руководство осуществляют руководители практики от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образовательной организации и от организации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9" marB="45699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118475" cy="720725"/>
          </a:xfrm>
        </p:spPr>
        <p:txBody>
          <a:bodyPr/>
          <a:lstStyle/>
          <a:p>
            <a:r>
              <a:rPr altLang="ru-RU" sz="3600" b="0" smtClean="0">
                <a:solidFill>
                  <a:srgbClr val="00B050"/>
                </a:solidFill>
              </a:rPr>
              <a:t>ОБРАЗОВАТЕЛЬНАЯ  ОРГАНИЗАЦИЯ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</p:nvPr>
        </p:nvGraphicFramePr>
        <p:xfrm>
          <a:off x="457200" y="112474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Объект 2"/>
          <p:cNvGraphicFramePr>
            <a:graphicFrameLocks/>
          </p:cNvGraphicFramePr>
          <p:nvPr/>
        </p:nvGraphicFramePr>
        <p:xfrm>
          <a:off x="428596" y="1142984"/>
          <a:ext cx="8229600" cy="5001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908720"/>
            <a:ext cx="4964088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Общеобразовательная подготовка в программах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СПО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6381328"/>
            <a:ext cx="2088232" cy="33759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29.03.2019 г.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9512" y="5013176"/>
            <a:ext cx="4608512" cy="7920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Кузьмина Татьяна Леонидовна - заместитель директора по учебно-производственной работе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1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118475" cy="720725"/>
          </a:xfrm>
        </p:spPr>
        <p:txBody>
          <a:bodyPr/>
          <a:lstStyle/>
          <a:p>
            <a:r>
              <a:rPr altLang="ru-RU" sz="3600" b="0" smtClean="0">
                <a:solidFill>
                  <a:srgbClr val="00B050"/>
                </a:solidFill>
              </a:rPr>
              <a:t>ДОКУМЕНТАЦИЯ  ПРАКТИКИ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467544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196" name="Picture 3" descr="book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0788" y="4437063"/>
            <a:ext cx="242570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539750" y="404813"/>
            <a:ext cx="8118475" cy="720725"/>
          </a:xfrm>
        </p:spPr>
        <p:txBody>
          <a:bodyPr/>
          <a:lstStyle/>
          <a:p>
            <a:r>
              <a:rPr altLang="ru-RU" sz="3600" b="0" smtClean="0">
                <a:solidFill>
                  <a:srgbClr val="00B050"/>
                </a:solidFill>
              </a:rPr>
              <a:t>АТТЕСТАЦИЯ ПО ИТОГАМ ПРАКТИКИ</a:t>
            </a:r>
          </a:p>
        </p:txBody>
      </p:sp>
      <p:sp>
        <p:nvSpPr>
          <p:cNvPr id="9219" name="Содержимое 9"/>
          <p:cNvSpPr>
            <a:spLocks noGrp="1"/>
          </p:cNvSpPr>
          <p:nvPr>
            <p:ph idx="1"/>
          </p:nvPr>
        </p:nvSpPr>
        <p:spPr>
          <a:xfrm>
            <a:off x="457200" y="1428750"/>
            <a:ext cx="5543550" cy="4357688"/>
          </a:xfrm>
        </p:spPr>
        <p:txBody>
          <a:bodyPr/>
          <a:lstStyle/>
          <a:p>
            <a:pPr algn="just"/>
            <a:r>
              <a:rPr lang="ru-RU" altLang="ru-RU" sz="2000" b="1" smtClean="0"/>
              <a:t>по </a:t>
            </a:r>
            <a:r>
              <a:rPr lang="ru-RU" altLang="ru-RU" sz="2000" b="1" smtClean="0">
                <a:solidFill>
                  <a:srgbClr val="FF0000"/>
                </a:solidFill>
              </a:rPr>
              <a:t>производственной практике </a:t>
            </a:r>
            <a:r>
              <a:rPr lang="ru-RU" altLang="ru-RU" sz="2000" b="1" smtClean="0"/>
              <a:t>проводится с учетом (или на основании) результатов прохождения практики, подтверждаемых документами соответствующих организаций</a:t>
            </a:r>
          </a:p>
          <a:p>
            <a:endParaRPr lang="ru-RU" altLang="ru-RU" sz="2000" b="1" smtClean="0"/>
          </a:p>
          <a:p>
            <a:pPr algn="just"/>
            <a:r>
              <a:rPr lang="ru-RU" altLang="ru-RU" sz="2000" b="1" smtClean="0"/>
              <a:t>завершается </a:t>
            </a:r>
            <a:r>
              <a:rPr lang="ru-RU" altLang="ru-RU" sz="2000" b="1" smtClean="0">
                <a:solidFill>
                  <a:srgbClr val="FF0000"/>
                </a:solidFill>
              </a:rPr>
              <a:t>дифференцированным зачетом (зачетом) </a:t>
            </a:r>
            <a:r>
              <a:rPr lang="ru-RU" altLang="ru-RU" sz="2000" b="1" smtClean="0"/>
              <a:t>при условии:</a:t>
            </a:r>
          </a:p>
          <a:p>
            <a:pPr lvl="1" algn="just"/>
            <a:r>
              <a:rPr lang="ru-RU" altLang="ru-RU" sz="1600" b="1" smtClean="0"/>
              <a:t>положительного аттестационного листа;</a:t>
            </a:r>
          </a:p>
          <a:p>
            <a:pPr lvl="1" algn="just"/>
            <a:r>
              <a:rPr lang="ru-RU" altLang="ru-RU" sz="1600" b="1" smtClean="0"/>
              <a:t>наличия положительной характеристики организации;</a:t>
            </a:r>
          </a:p>
          <a:p>
            <a:pPr lvl="1" algn="just"/>
            <a:r>
              <a:rPr lang="ru-RU" altLang="ru-RU" sz="1600" b="1" smtClean="0"/>
              <a:t>полноты и своевременности предоставления дневника практики;</a:t>
            </a:r>
          </a:p>
          <a:p>
            <a:pPr lvl="1" algn="just"/>
            <a:r>
              <a:rPr lang="ru-RU" altLang="ru-RU" sz="1600" b="1" smtClean="0"/>
              <a:t>предоставления отчета о практике в соответствии с заданием на практику</a:t>
            </a:r>
          </a:p>
          <a:p>
            <a:pPr lvl="1"/>
            <a:endParaRPr lang="ru-RU" altLang="ru-RU" sz="1600" b="1" smtClean="0"/>
          </a:p>
        </p:txBody>
      </p:sp>
      <p:pic>
        <p:nvPicPr>
          <p:cNvPr id="9220" name="Picture 15" descr="Construction_Man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75" y="1357313"/>
            <a:ext cx="2214563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Box 12"/>
          <p:cNvSpPr txBox="1">
            <a:spLocks noChangeArrowheads="1"/>
          </p:cNvSpPr>
          <p:nvPr/>
        </p:nvSpPr>
        <p:spPr bwMode="auto">
          <a:xfrm>
            <a:off x="571500" y="5857875"/>
            <a:ext cx="8215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FF0000"/>
                </a:solidFill>
              </a:rPr>
              <a:t>Обучающийся, не прошедший практику или получивший отрицательную оценку, не допускается к прохождению ГИА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398295" y="1716548"/>
            <a:ext cx="55000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ФОНДЫ ОЦЕНОЧНЫХ СРЕДСТВ – </a:t>
            </a:r>
          </a:p>
          <a:p>
            <a:r>
              <a:rPr lang="ru-RU" sz="3200" b="1" dirty="0" smtClean="0">
                <a:solidFill>
                  <a:srgbClr val="0070C0"/>
                </a:solidFill>
              </a:rPr>
              <a:t>ОСОБЕННОСТИ РАЗРАБОТКИ И ПРЕДСТАВЛЕНИЯ МАТЕРИАЛОВ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64567" y="6428097"/>
            <a:ext cx="225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</a:rPr>
              <a:t>Пермь, 2018</a:t>
            </a:r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Рисунок 7" descr="C:\Users\admin\Pictures\GNGBN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37276" y="4964705"/>
            <a:ext cx="20923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002" y="54592"/>
            <a:ext cx="7886700" cy="1325563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Примерный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перечень </a:t>
            </a:r>
            <a:b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оценочных средств для ПА по учебной дисциплине/ МДК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935" y="1518550"/>
            <a:ext cx="8378872" cy="5339450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1.1</a:t>
            </a:r>
            <a:r>
              <a:rPr lang="ru-RU" dirty="0">
                <a:latin typeface="Arial" pitchFamily="34" charset="0"/>
                <a:cs typeface="Arial" pitchFamily="34" charset="0"/>
              </a:rPr>
              <a:t>.	Примерные вопросы к зачету (дифференцированному зачету), экзамену (комплексному экзамену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1.2.	Примерная тематика курсовых работ (при их наличии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1.3.	Примерная тематика рефератов (при их наличии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1.4.	Примерная тематика эссе (при их наличии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1.5.	Тесты – несколько типовых тестов по темам (либо банк тестовых заданий) с ключами, пояснительной запиской, списком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литературы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1.6.	Контрольные работы (при их наличии) - комплект контрольных заданий по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вариантам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1.7.	Контрольные вопросы по разделам учебного предмета/ дисциплины/ МДК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1.8.	Кроссворды (при их наличии)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1.9.	Примерный перечень диктантов (Русский язык, Иностранный язык), критерии оценивания должны разработать сами преподаватели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1.10.	Экзаменационные билеты</a:t>
            </a:r>
          </a:p>
          <a:p>
            <a:pPr marL="0" indent="0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1.11.	Критерии оценивания</a:t>
            </a:r>
          </a:p>
          <a:p>
            <a:pPr marL="0" indent="0">
              <a:buNone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546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706" y="2016693"/>
            <a:ext cx="78867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500" b="1" dirty="0" smtClean="0"/>
              <a:t>	</a:t>
            </a:r>
            <a:endParaRPr lang="ru-RU" sz="3500" b="1" dirty="0"/>
          </a:p>
          <a:p>
            <a:pPr>
              <a:buNone/>
            </a:pPr>
            <a:r>
              <a:rPr lang="ru-RU" dirty="0"/>
              <a:t>2.1.	</a:t>
            </a:r>
            <a:r>
              <a:rPr lang="ru-RU" dirty="0" smtClean="0"/>
              <a:t>Вопросы, которые освещает ПМ (по разделам МДК, УП, ПП)</a:t>
            </a:r>
            <a:endParaRPr lang="ru-RU" dirty="0"/>
          </a:p>
          <a:p>
            <a:pPr>
              <a:buNone/>
            </a:pPr>
            <a:r>
              <a:rPr lang="ru-RU" dirty="0"/>
              <a:t>2.2.	</a:t>
            </a:r>
            <a:r>
              <a:rPr lang="ru-RU" dirty="0" err="1" smtClean="0"/>
              <a:t>Компетентностно-ориентированные</a:t>
            </a:r>
            <a:r>
              <a:rPr lang="ru-RU" dirty="0" smtClean="0"/>
              <a:t> задания к ПМ, экзамену, макет </a:t>
            </a:r>
            <a:r>
              <a:rPr lang="ru-RU" dirty="0" err="1" smtClean="0"/>
              <a:t>портфолио</a:t>
            </a:r>
            <a:r>
              <a:rPr lang="ru-RU" dirty="0" smtClean="0"/>
              <a:t> (при наличии)</a:t>
            </a:r>
            <a:endParaRPr lang="ru-RU" dirty="0"/>
          </a:p>
          <a:p>
            <a:pPr>
              <a:buNone/>
            </a:pPr>
            <a:r>
              <a:rPr lang="ru-RU" dirty="0"/>
              <a:t>2.3.	Критерии </a:t>
            </a:r>
            <a:r>
              <a:rPr lang="ru-RU" dirty="0" smtClean="0"/>
              <a:t>оценивания</a:t>
            </a:r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01354" y="327547"/>
            <a:ext cx="7886700" cy="1325563"/>
          </a:xfrm>
          <a:noFill/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Примерный </a:t>
            </a: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перечень </a:t>
            </a:r>
            <a:b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оценочных средств для проведения промежуточной аттестации по ПМ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254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34318" y="287942"/>
            <a:ext cx="7772400" cy="5619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Структура банка оценочных средств</a:t>
            </a:r>
          </a:p>
        </p:txBody>
      </p:sp>
      <p:sp>
        <p:nvSpPr>
          <p:cNvPr id="3" name="Блок-схема: магнитный диск 2"/>
          <p:cNvSpPr/>
          <p:nvPr/>
        </p:nvSpPr>
        <p:spPr>
          <a:xfrm>
            <a:off x="685912" y="1482856"/>
            <a:ext cx="1907704" cy="1080120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dk1">
                <a:shade val="60000"/>
                <a:satMod val="110000"/>
                <a:alpha val="49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spcBef>
                <a:spcPts val="400"/>
              </a:spcBef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spcBef>
                <a:spcPts val="400"/>
              </a:spcBef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Банк </a:t>
            </a:r>
            <a:r>
              <a:rPr lang="ru-RU" sz="1600" b="1" dirty="0">
                <a:solidFill>
                  <a:srgbClr val="002060"/>
                </a:solidFill>
              </a:rPr>
              <a:t>КОС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дисциплины, ПМ, </a:t>
            </a:r>
            <a:r>
              <a:rPr lang="ru-RU" sz="1600" b="1" dirty="0">
                <a:solidFill>
                  <a:srgbClr val="002060"/>
                </a:solidFill>
              </a:rPr>
              <a:t>практики</a:t>
            </a:r>
          </a:p>
        </p:txBody>
      </p:sp>
      <p:sp>
        <p:nvSpPr>
          <p:cNvPr id="4" name="Блок-схема: магнитный диск 3"/>
          <p:cNvSpPr/>
          <p:nvPr/>
        </p:nvSpPr>
        <p:spPr>
          <a:xfrm>
            <a:off x="3566232" y="1513920"/>
            <a:ext cx="1944216" cy="1008112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Банк </a:t>
            </a:r>
            <a:r>
              <a:rPr lang="ru-RU" sz="1600" b="1" dirty="0">
                <a:solidFill>
                  <a:srgbClr val="002060"/>
                </a:solidFill>
              </a:rPr>
              <a:t>ФОС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ПА и ГИА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Блок-схема: магнитный диск 4"/>
          <p:cNvSpPr/>
          <p:nvPr/>
        </p:nvSpPr>
        <p:spPr>
          <a:xfrm>
            <a:off x="6518560" y="1513920"/>
            <a:ext cx="1944216" cy="1008112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endParaRPr lang="ru-RU" sz="1600" b="1" dirty="0" smtClean="0">
              <a:solidFill>
                <a:srgbClr val="002060"/>
              </a:solidFill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Банк </a:t>
            </a:r>
            <a:r>
              <a:rPr lang="ru-RU" sz="1600" b="1" dirty="0">
                <a:solidFill>
                  <a:srgbClr val="002060"/>
                </a:solidFill>
              </a:rPr>
              <a:t>ФОС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b="1" dirty="0" smtClean="0">
                <a:solidFill>
                  <a:srgbClr val="002060"/>
                </a:solidFill>
              </a:rPr>
              <a:t>ПОО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469193" y="3458186"/>
            <a:ext cx="2160588" cy="431800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dirty="0">
                <a:solidFill>
                  <a:srgbClr val="002060"/>
                </a:solidFill>
              </a:rPr>
              <a:t>КОС текущего контроля</a:t>
            </a: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469193" y="3889986"/>
            <a:ext cx="2160588" cy="504825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dirty="0">
                <a:solidFill>
                  <a:srgbClr val="002060"/>
                </a:solidFill>
              </a:rPr>
              <a:t>КОС промежуточной </a:t>
            </a:r>
            <a:r>
              <a:rPr lang="ru-RU" sz="1400" dirty="0" smtClean="0">
                <a:solidFill>
                  <a:srgbClr val="002060"/>
                </a:solidFill>
              </a:rPr>
              <a:t>аттестации (примерные, при наличии)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69193" y="4394811"/>
            <a:ext cx="2160588" cy="358775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400" dirty="0">
                <a:solidFill>
                  <a:srgbClr val="002060"/>
                </a:solidFill>
              </a:rPr>
              <a:t>Открытый банк </a:t>
            </a:r>
            <a:r>
              <a:rPr lang="ru-RU" sz="1400" dirty="0" smtClean="0">
                <a:solidFill>
                  <a:srgbClr val="002060"/>
                </a:solidFill>
              </a:rPr>
              <a:t>КОС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400" dirty="0" smtClean="0">
                <a:solidFill>
                  <a:srgbClr val="002060"/>
                </a:solidFill>
              </a:rPr>
              <a:t>(при наличии)</a:t>
            </a:r>
            <a:endParaRPr lang="ru-RU" sz="1400" dirty="0">
              <a:solidFill>
                <a:srgbClr val="002060"/>
              </a:solidFill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3278200" y="2666022"/>
            <a:ext cx="2448545" cy="1169005"/>
            <a:chOff x="3059832" y="1628775"/>
            <a:chExt cx="2448545" cy="1088635"/>
          </a:xfrm>
        </p:grpSpPr>
        <p:sp>
          <p:nvSpPr>
            <p:cNvPr id="10" name="Блок-схема: процесс 9"/>
            <p:cNvSpPr/>
            <p:nvPr/>
          </p:nvSpPr>
          <p:spPr>
            <a:xfrm>
              <a:off x="3059832" y="1628775"/>
              <a:ext cx="2448545" cy="647700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b="1" dirty="0"/>
                <a:t>ФОС промежуточной аттестации</a:t>
              </a:r>
            </a:p>
          </p:txBody>
        </p:sp>
        <p:sp>
          <p:nvSpPr>
            <p:cNvPr id="11" name="Блок-схема: процесс 10"/>
            <p:cNvSpPr/>
            <p:nvPr/>
          </p:nvSpPr>
          <p:spPr>
            <a:xfrm>
              <a:off x="3059832" y="2276474"/>
              <a:ext cx="2448545" cy="440936"/>
            </a:xfrm>
            <a:prstGeom prst="flowChartProces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80000"/>
                </a:lnSpc>
                <a:defRPr/>
              </a:pPr>
              <a:r>
                <a:rPr lang="ru-RU" sz="1600" dirty="0" smtClean="0">
                  <a:solidFill>
                    <a:srgbClr val="002060"/>
                  </a:solidFill>
                </a:rPr>
                <a:t>КОС промежуточной аттестации</a:t>
              </a:r>
              <a:endParaRPr lang="ru-RU" sz="1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16" name="Блок-схема: процесс 15"/>
          <p:cNvSpPr/>
          <p:nvPr/>
        </p:nvSpPr>
        <p:spPr>
          <a:xfrm>
            <a:off x="3264550" y="4594260"/>
            <a:ext cx="2520280" cy="57626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ФОС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ГИА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Группа 20"/>
          <p:cNvGrpSpPr/>
          <p:nvPr/>
        </p:nvGrpSpPr>
        <p:grpSpPr>
          <a:xfrm>
            <a:off x="6303256" y="2666023"/>
            <a:ext cx="2303462" cy="2088257"/>
            <a:chOff x="6084888" y="1628775"/>
            <a:chExt cx="2303462" cy="2087563"/>
          </a:xfrm>
        </p:grpSpPr>
        <p:sp>
          <p:nvSpPr>
            <p:cNvPr id="22" name="Блок-схема: процесс 21"/>
            <p:cNvSpPr/>
            <p:nvPr/>
          </p:nvSpPr>
          <p:spPr>
            <a:xfrm>
              <a:off x="6084888" y="1628775"/>
              <a:ext cx="2303462" cy="720725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1600" b="1" dirty="0"/>
                <a:t>ФОС реализуемых </a:t>
              </a:r>
              <a:r>
                <a:rPr lang="ru-RU" sz="1600" b="1" dirty="0" smtClean="0"/>
                <a:t>ПОО ОПОП</a:t>
              </a:r>
              <a:endParaRPr lang="ru-RU" sz="1600" b="1" dirty="0"/>
            </a:p>
          </p:txBody>
        </p:sp>
        <p:sp>
          <p:nvSpPr>
            <p:cNvPr id="23" name="Блок-схема: процесс 22"/>
            <p:cNvSpPr/>
            <p:nvPr/>
          </p:nvSpPr>
          <p:spPr>
            <a:xfrm>
              <a:off x="6084888" y="2349500"/>
              <a:ext cx="2303462" cy="574675"/>
            </a:xfrm>
            <a:prstGeom prst="flowChartProces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80000"/>
                </a:lnSpc>
                <a:defRPr/>
              </a:pPr>
              <a:r>
                <a:rPr lang="ru-RU" sz="1600" dirty="0">
                  <a:solidFill>
                    <a:srgbClr val="002060"/>
                  </a:solidFill>
                </a:rPr>
                <a:t>ФОС промежуточной аттестации ОПОП</a:t>
              </a:r>
            </a:p>
          </p:txBody>
        </p:sp>
        <p:sp>
          <p:nvSpPr>
            <p:cNvPr id="24" name="Блок-схема: процесс 23"/>
            <p:cNvSpPr/>
            <p:nvPr/>
          </p:nvSpPr>
          <p:spPr>
            <a:xfrm>
              <a:off x="6084888" y="2924175"/>
              <a:ext cx="2303462" cy="433388"/>
            </a:xfrm>
            <a:prstGeom prst="flowChartProces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80000"/>
                </a:lnSpc>
                <a:defRPr/>
              </a:pPr>
              <a:r>
                <a:rPr lang="ru-RU" sz="1600" dirty="0">
                  <a:solidFill>
                    <a:srgbClr val="002060"/>
                  </a:solidFill>
                </a:rPr>
                <a:t>ФОС </a:t>
              </a:r>
              <a:r>
                <a:rPr lang="ru-RU" sz="1600" dirty="0" smtClean="0">
                  <a:solidFill>
                    <a:srgbClr val="002060"/>
                  </a:solidFill>
                </a:rPr>
                <a:t>ГИА </a:t>
              </a:r>
              <a:r>
                <a:rPr lang="ru-RU" sz="1600" dirty="0">
                  <a:solidFill>
                    <a:srgbClr val="002060"/>
                  </a:solidFill>
                </a:rPr>
                <a:t>ОПОП</a:t>
              </a:r>
            </a:p>
          </p:txBody>
        </p:sp>
        <p:sp>
          <p:nvSpPr>
            <p:cNvPr id="25" name="Блок-схема: процесс 24"/>
            <p:cNvSpPr/>
            <p:nvPr/>
          </p:nvSpPr>
          <p:spPr>
            <a:xfrm>
              <a:off x="6084888" y="3284434"/>
              <a:ext cx="2303462" cy="431904"/>
            </a:xfrm>
            <a:prstGeom prst="flowChartProcess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lnSpc>
                  <a:spcPct val="80000"/>
                </a:lnSpc>
                <a:defRPr/>
              </a:pPr>
              <a:r>
                <a:rPr lang="ru-RU" sz="1600" dirty="0">
                  <a:solidFill>
                    <a:srgbClr val="002060"/>
                  </a:solidFill>
                </a:rPr>
                <a:t>Открытый банк ОС  </a:t>
              </a:r>
              <a:r>
                <a:rPr lang="ru-RU" sz="1600" dirty="0" smtClean="0">
                  <a:solidFill>
                    <a:srgbClr val="002060"/>
                  </a:solidFill>
                </a:rPr>
                <a:t>ОПОП (при наличии)</a:t>
              </a:r>
              <a:endParaRPr lang="ru-RU" sz="1600" dirty="0">
                <a:solidFill>
                  <a:srgbClr val="002060"/>
                </a:solidFill>
              </a:endParaRPr>
            </a:p>
          </p:txBody>
        </p:sp>
      </p:grpSp>
      <p:sp>
        <p:nvSpPr>
          <p:cNvPr id="26" name="Блок-схема: процесс 25"/>
          <p:cNvSpPr/>
          <p:nvPr/>
        </p:nvSpPr>
        <p:spPr>
          <a:xfrm>
            <a:off x="469193" y="2666023"/>
            <a:ext cx="2160588" cy="79216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/>
              <a:t>Банк КОС </a:t>
            </a:r>
            <a:r>
              <a:rPr lang="ru-RU" sz="1400" b="1" dirty="0" smtClean="0"/>
              <a:t>по УД, ПМ, </a:t>
            </a:r>
            <a:r>
              <a:rPr lang="ru-RU" sz="1400" b="1" dirty="0"/>
              <a:t>практике ОПОП </a:t>
            </a:r>
          </a:p>
        </p:txBody>
      </p:sp>
      <p:sp>
        <p:nvSpPr>
          <p:cNvPr id="27" name="Блок-схема: процесс 26"/>
          <p:cNvSpPr/>
          <p:nvPr/>
        </p:nvSpPr>
        <p:spPr>
          <a:xfrm>
            <a:off x="469193" y="4871308"/>
            <a:ext cx="2195736" cy="792163"/>
          </a:xfrm>
          <a:prstGeom prst="flowChartProcess">
            <a:avLst/>
          </a:prstGeom>
          <a:solidFill>
            <a:srgbClr val="BAE18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dirty="0">
                <a:solidFill>
                  <a:srgbClr val="002060"/>
                </a:solidFill>
              </a:rPr>
              <a:t>Хранится </a:t>
            </a:r>
            <a:r>
              <a:rPr lang="ru-RU" sz="1600" dirty="0" smtClean="0">
                <a:solidFill>
                  <a:srgbClr val="002060"/>
                </a:solidFill>
              </a:rPr>
              <a:t>в </a:t>
            </a:r>
            <a:r>
              <a:rPr lang="ru-RU" sz="1600" dirty="0">
                <a:solidFill>
                  <a:srgbClr val="002060"/>
                </a:solidFill>
              </a:rPr>
              <a:t>соответствующей </a:t>
            </a:r>
            <a:r>
              <a:rPr lang="ru-RU" sz="1600" dirty="0" smtClean="0">
                <a:solidFill>
                  <a:srgbClr val="002060"/>
                </a:solidFill>
              </a:rPr>
              <a:t>ЦМК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28" name="Блок-схема: процесс 27"/>
          <p:cNvSpPr/>
          <p:nvPr/>
        </p:nvSpPr>
        <p:spPr>
          <a:xfrm>
            <a:off x="6293693" y="4871308"/>
            <a:ext cx="2376264" cy="765175"/>
          </a:xfrm>
          <a:prstGeom prst="flowChartProcess">
            <a:avLst/>
          </a:prstGeom>
          <a:solidFill>
            <a:srgbClr val="BAE18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dirty="0">
                <a:solidFill>
                  <a:srgbClr val="002060"/>
                </a:solidFill>
              </a:rPr>
              <a:t>Хранится </a:t>
            </a:r>
            <a:r>
              <a:rPr lang="ru-RU" sz="1600" dirty="0" smtClean="0">
                <a:solidFill>
                  <a:srgbClr val="002060"/>
                </a:solidFill>
              </a:rPr>
              <a:t>в учебной части ПОО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3446680" y="5487731"/>
            <a:ext cx="2195736" cy="792163"/>
          </a:xfrm>
          <a:prstGeom prst="flowChartProcess">
            <a:avLst/>
          </a:prstGeom>
          <a:solidFill>
            <a:srgbClr val="BAE18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Хранится в учебной части ПОО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3261813" y="3836648"/>
            <a:ext cx="2470246" cy="489700"/>
          </a:xfrm>
          <a:prstGeom prst="flowChart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80000"/>
              </a:lnSpc>
              <a:defRPr/>
            </a:pPr>
            <a:r>
              <a:rPr lang="ru-RU" sz="1600" dirty="0">
                <a:solidFill>
                  <a:srgbClr val="002060"/>
                </a:solidFill>
              </a:rPr>
              <a:t>Открытый банк </a:t>
            </a:r>
            <a:r>
              <a:rPr lang="ru-RU" sz="1600" dirty="0" smtClean="0">
                <a:solidFill>
                  <a:srgbClr val="002060"/>
                </a:solidFill>
              </a:rPr>
              <a:t>ОС </a:t>
            </a:r>
          </a:p>
          <a:p>
            <a:pPr algn="ctr">
              <a:lnSpc>
                <a:spcPct val="80000"/>
              </a:lnSpc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(при наличии)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300251"/>
            <a:ext cx="9144000" cy="83671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lnSpc>
                <a:spcPct val="80000"/>
              </a:lnSpc>
              <a:spcBef>
                <a:spcPts val="600"/>
              </a:spcBef>
            </a:pPr>
            <a:r>
              <a:rPr lang="ru-RU" sz="3600" b="1" noProof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Инструмент проверки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/>
            </a:r>
            <a:b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42298" y="1579965"/>
            <a:ext cx="7886700" cy="43513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ответ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- перечень вероятных верных и частично верных ответов для задания открытого типа с заданной структурой ответа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ключ - эталон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результата выполнения учащимся задания закрытого типа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наблюдения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- способ детализации критериев оценки процесса деятельности учащегося по выполнению задания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86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Диаграмма</a:t>
            </a:r>
            <a:endParaRPr lang="ru-RU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ltGray">
          <a:xfrm>
            <a:off x="5113338" y="4587875"/>
            <a:ext cx="2659062" cy="155575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72549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gray">
          <a:xfrm>
            <a:off x="2466975" y="1997075"/>
            <a:ext cx="2390775" cy="5651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DFDF"/>
              </a:gs>
              <a:gs pos="50000">
                <a:srgbClr val="DFDFDF">
                  <a:gamma/>
                  <a:tint val="24314"/>
                  <a:invGamma/>
                </a:srgbClr>
              </a:gs>
              <a:gs pos="100000">
                <a:srgbClr val="DFDFDF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gray">
          <a:xfrm>
            <a:off x="5257800" y="1997075"/>
            <a:ext cx="2390775" cy="5651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FDFDF"/>
              </a:gs>
              <a:gs pos="50000">
                <a:srgbClr val="DFDFDF">
                  <a:gamma/>
                  <a:tint val="24314"/>
                  <a:invGamma/>
                </a:srgbClr>
              </a:gs>
              <a:gs pos="100000">
                <a:srgbClr val="DFDFDF"/>
              </a:gs>
            </a:gsLst>
            <a:lin ang="5400000" scaled="1"/>
          </a:gradFill>
          <a:ln w="19050">
            <a:solidFill>
              <a:srgbClr val="C0C0C0"/>
            </a:solidFill>
            <a:round/>
            <a:headEnd/>
            <a:tailEnd/>
          </a:ln>
          <a:effectLst>
            <a:outerShdw dist="53882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ltGray">
          <a:xfrm>
            <a:off x="2359025" y="4740275"/>
            <a:ext cx="2638425" cy="1555750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shade val="86275"/>
                  <a:invGamma/>
                </a:schemeClr>
              </a:gs>
              <a:gs pos="100000">
                <a:schemeClr val="accent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white">
          <a:xfrm>
            <a:off x="2687638" y="4941168"/>
            <a:ext cx="1844675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solidFill>
                  <a:srgbClr val="FFFFFF"/>
                </a:solidFill>
              </a:rPr>
              <a:t>Вставьте необходимую информацию в данный блок</a:t>
            </a:r>
            <a:endParaRPr lang="en-US" sz="1600" b="1" dirty="0">
              <a:solidFill>
                <a:srgbClr val="FFFFFF"/>
              </a:solidFill>
            </a:endParaRPr>
          </a:p>
        </p:txBody>
      </p:sp>
      <p:grpSp>
        <p:nvGrpSpPr>
          <p:cNvPr id="8" name="Group 8"/>
          <p:cNvGrpSpPr>
            <a:grpSpLocks/>
          </p:cNvGrpSpPr>
          <p:nvPr/>
        </p:nvGrpSpPr>
        <p:grpSpPr bwMode="auto">
          <a:xfrm>
            <a:off x="460375" y="3019425"/>
            <a:ext cx="1827213" cy="1524000"/>
            <a:chOff x="4397" y="1430"/>
            <a:chExt cx="1005" cy="960"/>
          </a:xfrm>
        </p:grpSpPr>
        <p:sp>
          <p:nvSpPr>
            <p:cNvPr id="9" name="AutoShape 9"/>
            <p:cNvSpPr>
              <a:spLocks noChangeArrowheads="1"/>
            </p:cNvSpPr>
            <p:nvPr/>
          </p:nvSpPr>
          <p:spPr bwMode="gray">
            <a:xfrm>
              <a:off x="4397" y="1430"/>
              <a:ext cx="1005" cy="960"/>
            </a:xfrm>
            <a:prstGeom prst="homePlate">
              <a:avLst>
                <a:gd name="adj" fmla="val 26172"/>
              </a:avLst>
            </a:prstGeom>
            <a:gradFill rotWithShape="1">
              <a:gsLst>
                <a:gs pos="0">
                  <a:srgbClr val="D5E0E5">
                    <a:gamma/>
                    <a:shade val="66275"/>
                    <a:invGamma/>
                  </a:srgbClr>
                </a:gs>
                <a:gs pos="50000">
                  <a:srgbClr val="D5E0E5"/>
                </a:gs>
                <a:gs pos="100000">
                  <a:srgbClr val="D5E0E5">
                    <a:gamma/>
                    <a:shade val="66275"/>
                    <a:invGamma/>
                  </a:srgbClr>
                </a:gs>
              </a:gsLst>
              <a:lin ang="5400000" scaled="1"/>
            </a:gradFill>
            <a:ln w="9525" algn="ctr">
              <a:solidFill>
                <a:srgbClr val="76858A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gray">
            <a:xfrm>
              <a:off x="4407" y="1440"/>
              <a:ext cx="978" cy="934"/>
            </a:xfrm>
            <a:prstGeom prst="homePlate">
              <a:avLst>
                <a:gd name="adj" fmla="val 26178"/>
              </a:avLst>
            </a:prstGeom>
            <a:noFill/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1" name="Group 11"/>
          <p:cNvGrpSpPr>
            <a:grpSpLocks/>
          </p:cNvGrpSpPr>
          <p:nvPr/>
        </p:nvGrpSpPr>
        <p:grpSpPr bwMode="auto">
          <a:xfrm>
            <a:off x="460375" y="4719638"/>
            <a:ext cx="1827213" cy="1524000"/>
            <a:chOff x="4397" y="1430"/>
            <a:chExt cx="1005" cy="960"/>
          </a:xfrm>
        </p:grpSpPr>
        <p:sp>
          <p:nvSpPr>
            <p:cNvPr id="12" name="AutoShape 12"/>
            <p:cNvSpPr>
              <a:spLocks noChangeArrowheads="1"/>
            </p:cNvSpPr>
            <p:nvPr/>
          </p:nvSpPr>
          <p:spPr bwMode="gray">
            <a:xfrm>
              <a:off x="4397" y="1430"/>
              <a:ext cx="1005" cy="960"/>
            </a:xfrm>
            <a:prstGeom prst="homePlate">
              <a:avLst>
                <a:gd name="adj" fmla="val 26172"/>
              </a:avLst>
            </a:prstGeom>
            <a:gradFill rotWithShape="1">
              <a:gsLst>
                <a:gs pos="0">
                  <a:srgbClr val="D5E0E5">
                    <a:gamma/>
                    <a:shade val="66275"/>
                    <a:invGamma/>
                  </a:srgbClr>
                </a:gs>
                <a:gs pos="50000">
                  <a:srgbClr val="D5E0E5"/>
                </a:gs>
                <a:gs pos="100000">
                  <a:srgbClr val="D5E0E5">
                    <a:gamma/>
                    <a:shade val="66275"/>
                    <a:invGamma/>
                  </a:srgbClr>
                </a:gs>
              </a:gsLst>
              <a:lin ang="5400000" scaled="1"/>
            </a:gradFill>
            <a:ln w="9525" algn="ctr">
              <a:solidFill>
                <a:srgbClr val="76858A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AutoShape 13"/>
            <p:cNvSpPr>
              <a:spLocks noChangeArrowheads="1"/>
            </p:cNvSpPr>
            <p:nvPr/>
          </p:nvSpPr>
          <p:spPr bwMode="gray">
            <a:xfrm>
              <a:off x="4407" y="1440"/>
              <a:ext cx="978" cy="934"/>
            </a:xfrm>
            <a:prstGeom prst="homePlate">
              <a:avLst>
                <a:gd name="adj" fmla="val 26178"/>
              </a:avLst>
            </a:prstGeom>
            <a:gradFill rotWithShape="1">
              <a:gsLst>
                <a:gs pos="0">
                  <a:srgbClr val="D5E0E5">
                    <a:gamma/>
                    <a:shade val="66275"/>
                    <a:invGamma/>
                  </a:srgbClr>
                </a:gs>
                <a:gs pos="50000">
                  <a:srgbClr val="D5E0E5"/>
                </a:gs>
                <a:gs pos="100000">
                  <a:srgbClr val="D5E0E5">
                    <a:gamma/>
                    <a:shade val="66275"/>
                    <a:invGamma/>
                  </a:srgbClr>
                </a:gs>
              </a:gsLst>
              <a:lin ang="5400000" scaled="1"/>
            </a:gra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4" name="Rectangle 14"/>
          <p:cNvSpPr>
            <a:spLocks noChangeArrowheads="1"/>
          </p:cNvSpPr>
          <p:nvPr/>
        </p:nvSpPr>
        <p:spPr bwMode="gray">
          <a:xfrm>
            <a:off x="381000" y="3567113"/>
            <a:ext cx="18367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FFFFFF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0" hangingPunct="0"/>
            <a:r>
              <a:rPr lang="ru-RU" sz="2000" b="1" dirty="0" smtClean="0">
                <a:solidFill>
                  <a:srgbClr val="333333"/>
                </a:solidFill>
              </a:rPr>
              <a:t>Заголовок</a:t>
            </a:r>
            <a:endParaRPr lang="en-US" sz="2000" b="1" dirty="0">
              <a:solidFill>
                <a:srgbClr val="333333"/>
              </a:solidFill>
            </a:endParaRP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gray">
          <a:xfrm>
            <a:off x="381000" y="5260975"/>
            <a:ext cx="1836738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FFFFFF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0" hangingPunct="0"/>
            <a:r>
              <a:rPr lang="ru-RU" sz="2000" b="1" dirty="0" smtClean="0">
                <a:solidFill>
                  <a:srgbClr val="333333"/>
                </a:solidFill>
              </a:rPr>
              <a:t>Заголовок</a:t>
            </a:r>
            <a:endParaRPr lang="en-US" sz="2000" b="1" dirty="0">
              <a:solidFill>
                <a:srgbClr val="333333"/>
              </a:solidFill>
            </a:endParaRP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white">
          <a:xfrm>
            <a:off x="5257800" y="5066600"/>
            <a:ext cx="236220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srgbClr val="FFFFFF"/>
                </a:solidFill>
              </a:rPr>
              <a:t>Вставьте необходимую информацию в данный блок</a:t>
            </a: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gray">
          <a:xfrm>
            <a:off x="2554288" y="2065338"/>
            <a:ext cx="22463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FFFFFF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0" hangingPunct="0"/>
            <a:r>
              <a:rPr lang="ru-RU" sz="2400" b="1" dirty="0" smtClean="0"/>
              <a:t>До</a:t>
            </a:r>
            <a:endParaRPr lang="en-US" sz="2400" b="1" dirty="0"/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gray">
          <a:xfrm>
            <a:off x="5348288" y="2065338"/>
            <a:ext cx="2246312" cy="4572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17961" dir="2700000" algn="ctr" rotWithShape="0">
              <a:srgbClr val="FFFFFF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 eaLnBrk="0" hangingPunct="0"/>
            <a:r>
              <a:rPr lang="ru-RU" sz="2400" b="1" dirty="0" smtClean="0"/>
              <a:t>После</a:t>
            </a:r>
            <a:endParaRPr lang="en-US" sz="2400" b="1" dirty="0"/>
          </a:p>
        </p:txBody>
      </p:sp>
      <p:sp>
        <p:nvSpPr>
          <p:cNvPr id="19" name="Rectangle 19"/>
          <p:cNvSpPr>
            <a:spLocks noChangeArrowheads="1"/>
          </p:cNvSpPr>
          <p:nvPr/>
        </p:nvSpPr>
        <p:spPr bwMode="auto">
          <a:xfrm>
            <a:off x="381000" y="1219200"/>
            <a:ext cx="638492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Clr>
                <a:srgbClr val="D7181F"/>
              </a:buClr>
              <a:buFont typeface="Wingdings" pitchFamily="2" charset="2"/>
              <a:buChar char="v"/>
            </a:pPr>
            <a:r>
              <a:rPr lang="en-US" sz="1600" b="1" dirty="0">
                <a:solidFill>
                  <a:srgbClr val="1C1C1C"/>
                </a:solidFill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</a:rPr>
              <a:t>Вставьте</a:t>
            </a:r>
            <a:r>
              <a:rPr lang="ru-RU" sz="1600" dirty="0" smtClean="0">
                <a:solidFill>
                  <a:srgbClr val="000000"/>
                </a:solidFill>
              </a:rPr>
              <a:t> необходимую информацию в данный блок </a:t>
            </a:r>
            <a:endParaRPr lang="en-US" sz="1600" dirty="0" smtClean="0">
              <a:solidFill>
                <a:srgbClr val="000000"/>
              </a:solidFill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gray">
          <a:xfrm>
            <a:off x="5113338" y="2767013"/>
            <a:ext cx="2659062" cy="155575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72549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Rectangle 21"/>
          <p:cNvSpPr>
            <a:spLocks noChangeArrowheads="1"/>
          </p:cNvSpPr>
          <p:nvPr/>
        </p:nvSpPr>
        <p:spPr bwMode="gray">
          <a:xfrm>
            <a:off x="2359025" y="2911475"/>
            <a:ext cx="2638425" cy="1555750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86275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white">
          <a:xfrm>
            <a:off x="2687638" y="3068960"/>
            <a:ext cx="1844675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 dirty="0" smtClean="0">
                <a:solidFill>
                  <a:srgbClr val="FFFFFF"/>
                </a:solidFill>
              </a:rPr>
              <a:t>Вставьте необходимую информацию в данный блок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white">
          <a:xfrm>
            <a:off x="5257800" y="3194392"/>
            <a:ext cx="236220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 dirty="0" smtClean="0">
                <a:solidFill>
                  <a:srgbClr val="FFFFFF"/>
                </a:solidFill>
              </a:rPr>
              <a:t>Вставьте необходимую информацию в данный блок</a:t>
            </a:r>
            <a:endParaRPr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5345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График</a:t>
            </a:r>
            <a:endParaRPr lang="ru-RU" dirty="0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4359275" y="3902075"/>
            <a:ext cx="4267200" cy="9417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D7181F"/>
                </a:solidFill>
              </a:rPr>
              <a:t>2. </a:t>
            </a:r>
            <a:r>
              <a:rPr lang="ru-RU" b="1" dirty="0" smtClean="0">
                <a:solidFill>
                  <a:srgbClr val="D7181F"/>
                </a:solidFill>
              </a:rPr>
              <a:t>Описание для графика</a:t>
            </a:r>
            <a:endParaRPr lang="en-US" b="1" dirty="0">
              <a:solidFill>
                <a:schemeClr val="tx2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400" b="1" dirty="0" smtClean="0"/>
              <a:t>       </a:t>
            </a:r>
            <a:r>
              <a:rPr lang="ru-RU" sz="1400" b="1" dirty="0" smtClean="0"/>
              <a:t>Детальное описание</a:t>
            </a:r>
            <a:endParaRPr lang="en-US" sz="1400" b="1" dirty="0" smtClean="0"/>
          </a:p>
          <a:p>
            <a:pPr>
              <a:lnSpc>
                <a:spcPct val="120000"/>
              </a:lnSpc>
            </a:pPr>
            <a:r>
              <a:rPr lang="en-US" sz="1400" b="1" dirty="0" smtClean="0"/>
              <a:t>       </a:t>
            </a:r>
            <a:r>
              <a:rPr lang="ru-RU" sz="1400" b="1" dirty="0" smtClean="0"/>
              <a:t>Детальное описание</a:t>
            </a:r>
            <a:endParaRPr lang="en-US" sz="1400" b="1" dirty="0" smtClean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359275" y="2463800"/>
            <a:ext cx="4267200" cy="94179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D7181F"/>
                </a:solidFill>
              </a:rPr>
              <a:t>1. </a:t>
            </a:r>
            <a:r>
              <a:rPr lang="ru-RU" b="1" dirty="0" smtClean="0">
                <a:solidFill>
                  <a:srgbClr val="D7181F"/>
                </a:solidFill>
              </a:rPr>
              <a:t>Описание для графика</a:t>
            </a:r>
            <a:endParaRPr lang="en-US" b="1" dirty="0">
              <a:solidFill>
                <a:srgbClr val="D7181F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1400" b="1" dirty="0"/>
              <a:t>       </a:t>
            </a:r>
            <a:r>
              <a:rPr lang="ru-RU" sz="1400" b="1" dirty="0" smtClean="0"/>
              <a:t>Детальное описание</a:t>
            </a:r>
            <a:endParaRPr lang="en-US" sz="1400" b="1" dirty="0"/>
          </a:p>
          <a:p>
            <a:pPr>
              <a:lnSpc>
                <a:spcPct val="120000"/>
              </a:lnSpc>
            </a:pPr>
            <a:r>
              <a:rPr lang="en-US" sz="1400" b="1" dirty="0"/>
              <a:t>       </a:t>
            </a:r>
            <a:r>
              <a:rPr lang="ru-RU" sz="1400" b="1" dirty="0" smtClean="0"/>
              <a:t>Детальное описание</a:t>
            </a:r>
            <a:endParaRPr lang="en-US" sz="1400" b="1" dirty="0" smtClean="0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black">
          <a:xfrm>
            <a:off x="4359275" y="3673475"/>
            <a:ext cx="4419600" cy="0"/>
          </a:xfrm>
          <a:prstGeom prst="line">
            <a:avLst/>
          </a:pr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ltGray">
          <a:xfrm>
            <a:off x="701675" y="5349875"/>
            <a:ext cx="3146425" cy="485775"/>
          </a:xfrm>
          <a:prstGeom prst="roundRect">
            <a:avLst>
              <a:gd name="adj" fmla="val 50000"/>
            </a:avLst>
          </a:prstGeom>
          <a:solidFill>
            <a:srgbClr val="333399"/>
          </a:solidFill>
          <a:ln w="28575">
            <a:solidFill>
              <a:srgbClr val="FEFEFE"/>
            </a:solidFill>
            <a:round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white">
          <a:xfrm>
            <a:off x="1234504" y="5397500"/>
            <a:ext cx="2226828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EFEFE"/>
                </a:solidFill>
              </a:rPr>
              <a:t>Название графика</a:t>
            </a:r>
            <a:endParaRPr lang="en-US" sz="2000" b="1" dirty="0">
              <a:solidFill>
                <a:srgbClr val="FEFEFE"/>
              </a:solidFill>
            </a:endParaRPr>
          </a:p>
        </p:txBody>
      </p:sp>
      <p:sp>
        <p:nvSpPr>
          <p:cNvPr id="8" name="Freeform 8"/>
          <p:cNvSpPr>
            <a:spLocks/>
          </p:cNvSpPr>
          <p:nvPr/>
        </p:nvSpPr>
        <p:spPr bwMode="gray">
          <a:xfrm rot="10800000">
            <a:off x="655638" y="1600200"/>
            <a:ext cx="2408237" cy="2251075"/>
          </a:xfrm>
          <a:custGeom>
            <a:avLst/>
            <a:gdLst/>
            <a:ahLst/>
            <a:cxnLst>
              <a:cxn ang="0">
                <a:pos x="0" y="756"/>
              </a:cxn>
              <a:cxn ang="0">
                <a:pos x="191" y="591"/>
              </a:cxn>
              <a:cxn ang="0">
                <a:pos x="190" y="672"/>
              </a:cxn>
              <a:cxn ang="0">
                <a:pos x="194" y="672"/>
              </a:cxn>
              <a:cxn ang="0">
                <a:pos x="205" y="672"/>
              </a:cxn>
              <a:cxn ang="0">
                <a:pos x="225" y="671"/>
              </a:cxn>
              <a:cxn ang="0">
                <a:pos x="250" y="667"/>
              </a:cxn>
              <a:cxn ang="0">
                <a:pos x="281" y="662"/>
              </a:cxn>
              <a:cxn ang="0">
                <a:pos x="316" y="653"/>
              </a:cxn>
              <a:cxn ang="0">
                <a:pos x="356" y="641"/>
              </a:cxn>
              <a:cxn ang="0">
                <a:pos x="399" y="626"/>
              </a:cxn>
              <a:cxn ang="0">
                <a:pos x="444" y="605"/>
              </a:cxn>
              <a:cxn ang="0">
                <a:pos x="492" y="578"/>
              </a:cxn>
              <a:cxn ang="0">
                <a:pos x="540" y="547"/>
              </a:cxn>
              <a:cxn ang="0">
                <a:pos x="587" y="508"/>
              </a:cxn>
              <a:cxn ang="0">
                <a:pos x="635" y="463"/>
              </a:cxn>
              <a:cxn ang="0">
                <a:pos x="689" y="405"/>
              </a:cxn>
              <a:cxn ang="0">
                <a:pos x="737" y="350"/>
              </a:cxn>
              <a:cxn ang="0">
                <a:pos x="780" y="298"/>
              </a:cxn>
              <a:cxn ang="0">
                <a:pos x="816" y="249"/>
              </a:cxn>
              <a:cxn ang="0">
                <a:pos x="847" y="204"/>
              </a:cxn>
              <a:cxn ang="0">
                <a:pos x="873" y="164"/>
              </a:cxn>
              <a:cxn ang="0">
                <a:pos x="895" y="126"/>
              </a:cxn>
              <a:cxn ang="0">
                <a:pos x="913" y="94"/>
              </a:cxn>
              <a:cxn ang="0">
                <a:pos x="926" y="66"/>
              </a:cxn>
              <a:cxn ang="0">
                <a:pos x="936" y="42"/>
              </a:cxn>
              <a:cxn ang="0">
                <a:pos x="944" y="24"/>
              </a:cxn>
              <a:cxn ang="0">
                <a:pos x="949" y="12"/>
              </a:cxn>
              <a:cxn ang="0">
                <a:pos x="952" y="2"/>
              </a:cxn>
              <a:cxn ang="0">
                <a:pos x="952" y="0"/>
              </a:cxn>
              <a:cxn ang="0">
                <a:pos x="952" y="4"/>
              </a:cxn>
              <a:cxn ang="0">
                <a:pos x="950" y="17"/>
              </a:cxn>
              <a:cxn ang="0">
                <a:pos x="948" y="36"/>
              </a:cxn>
              <a:cxn ang="0">
                <a:pos x="942" y="62"/>
              </a:cxn>
              <a:cxn ang="0">
                <a:pos x="936" y="93"/>
              </a:cxn>
              <a:cxn ang="0">
                <a:pos x="927" y="130"/>
              </a:cxn>
              <a:cxn ang="0">
                <a:pos x="914" y="172"/>
              </a:cxn>
              <a:cxn ang="0">
                <a:pos x="899" y="217"/>
              </a:cxn>
              <a:cxn ang="0">
                <a:pos x="881" y="264"/>
              </a:cxn>
              <a:cxn ang="0">
                <a:pos x="857" y="315"/>
              </a:cxn>
              <a:cxn ang="0">
                <a:pos x="830" y="368"/>
              </a:cxn>
              <a:cxn ang="0">
                <a:pos x="798" y="421"/>
              </a:cxn>
              <a:cxn ang="0">
                <a:pos x="762" y="475"/>
              </a:cxn>
              <a:cxn ang="0">
                <a:pos x="719" y="529"/>
              </a:cxn>
              <a:cxn ang="0">
                <a:pos x="671" y="582"/>
              </a:cxn>
              <a:cxn ang="0">
                <a:pos x="613" y="637"/>
              </a:cxn>
              <a:cxn ang="0">
                <a:pos x="555" y="685"/>
              </a:cxn>
              <a:cxn ang="0">
                <a:pos x="500" y="726"/>
              </a:cxn>
              <a:cxn ang="0">
                <a:pos x="447" y="761"/>
              </a:cxn>
              <a:cxn ang="0">
                <a:pos x="396" y="790"/>
              </a:cxn>
              <a:cxn ang="0">
                <a:pos x="350" y="813"/>
              </a:cxn>
              <a:cxn ang="0">
                <a:pos x="307" y="831"/>
              </a:cxn>
              <a:cxn ang="0">
                <a:pos x="270" y="845"/>
              </a:cxn>
              <a:cxn ang="0">
                <a:pos x="238" y="855"/>
              </a:cxn>
              <a:cxn ang="0">
                <a:pos x="212" y="862"/>
              </a:cxn>
              <a:cxn ang="0">
                <a:pos x="192" y="866"/>
              </a:cxn>
              <a:cxn ang="0">
                <a:pos x="181" y="868"/>
              </a:cxn>
              <a:cxn ang="0">
                <a:pos x="176" y="868"/>
              </a:cxn>
              <a:cxn ang="0">
                <a:pos x="167" y="947"/>
              </a:cxn>
              <a:cxn ang="0">
                <a:pos x="0" y="756"/>
              </a:cxn>
            </a:cxnLst>
            <a:rect l="0" t="0" r="r" b="b"/>
            <a:pathLst>
              <a:path w="952" h="947">
                <a:moveTo>
                  <a:pt x="0" y="756"/>
                </a:moveTo>
                <a:lnTo>
                  <a:pt x="191" y="591"/>
                </a:lnTo>
                <a:lnTo>
                  <a:pt x="190" y="672"/>
                </a:lnTo>
                <a:lnTo>
                  <a:pt x="194" y="672"/>
                </a:lnTo>
                <a:lnTo>
                  <a:pt x="205" y="672"/>
                </a:lnTo>
                <a:lnTo>
                  <a:pt x="225" y="671"/>
                </a:lnTo>
                <a:lnTo>
                  <a:pt x="250" y="667"/>
                </a:lnTo>
                <a:lnTo>
                  <a:pt x="281" y="662"/>
                </a:lnTo>
                <a:lnTo>
                  <a:pt x="316" y="653"/>
                </a:lnTo>
                <a:lnTo>
                  <a:pt x="356" y="641"/>
                </a:lnTo>
                <a:lnTo>
                  <a:pt x="399" y="626"/>
                </a:lnTo>
                <a:lnTo>
                  <a:pt x="444" y="605"/>
                </a:lnTo>
                <a:lnTo>
                  <a:pt x="492" y="578"/>
                </a:lnTo>
                <a:lnTo>
                  <a:pt x="540" y="547"/>
                </a:lnTo>
                <a:lnTo>
                  <a:pt x="587" y="508"/>
                </a:lnTo>
                <a:lnTo>
                  <a:pt x="635" y="463"/>
                </a:lnTo>
                <a:lnTo>
                  <a:pt x="689" y="405"/>
                </a:lnTo>
                <a:lnTo>
                  <a:pt x="737" y="350"/>
                </a:lnTo>
                <a:lnTo>
                  <a:pt x="780" y="298"/>
                </a:lnTo>
                <a:lnTo>
                  <a:pt x="816" y="249"/>
                </a:lnTo>
                <a:lnTo>
                  <a:pt x="847" y="204"/>
                </a:lnTo>
                <a:lnTo>
                  <a:pt x="873" y="164"/>
                </a:lnTo>
                <a:lnTo>
                  <a:pt x="895" y="126"/>
                </a:lnTo>
                <a:lnTo>
                  <a:pt x="913" y="94"/>
                </a:lnTo>
                <a:lnTo>
                  <a:pt x="926" y="66"/>
                </a:lnTo>
                <a:lnTo>
                  <a:pt x="936" y="42"/>
                </a:lnTo>
                <a:lnTo>
                  <a:pt x="944" y="24"/>
                </a:lnTo>
                <a:lnTo>
                  <a:pt x="949" y="12"/>
                </a:lnTo>
                <a:lnTo>
                  <a:pt x="952" y="2"/>
                </a:lnTo>
                <a:lnTo>
                  <a:pt x="952" y="0"/>
                </a:lnTo>
                <a:lnTo>
                  <a:pt x="952" y="4"/>
                </a:lnTo>
                <a:lnTo>
                  <a:pt x="950" y="17"/>
                </a:lnTo>
                <a:lnTo>
                  <a:pt x="948" y="36"/>
                </a:lnTo>
                <a:lnTo>
                  <a:pt x="942" y="62"/>
                </a:lnTo>
                <a:lnTo>
                  <a:pt x="936" y="93"/>
                </a:lnTo>
                <a:lnTo>
                  <a:pt x="927" y="130"/>
                </a:lnTo>
                <a:lnTo>
                  <a:pt x="914" y="172"/>
                </a:lnTo>
                <a:lnTo>
                  <a:pt x="899" y="217"/>
                </a:lnTo>
                <a:lnTo>
                  <a:pt x="881" y="264"/>
                </a:lnTo>
                <a:lnTo>
                  <a:pt x="857" y="315"/>
                </a:lnTo>
                <a:lnTo>
                  <a:pt x="830" y="368"/>
                </a:lnTo>
                <a:lnTo>
                  <a:pt x="798" y="421"/>
                </a:lnTo>
                <a:lnTo>
                  <a:pt x="762" y="475"/>
                </a:lnTo>
                <a:lnTo>
                  <a:pt x="719" y="529"/>
                </a:lnTo>
                <a:lnTo>
                  <a:pt x="671" y="582"/>
                </a:lnTo>
                <a:lnTo>
                  <a:pt x="613" y="637"/>
                </a:lnTo>
                <a:lnTo>
                  <a:pt x="555" y="685"/>
                </a:lnTo>
                <a:lnTo>
                  <a:pt x="500" y="726"/>
                </a:lnTo>
                <a:lnTo>
                  <a:pt x="447" y="761"/>
                </a:lnTo>
                <a:lnTo>
                  <a:pt x="396" y="790"/>
                </a:lnTo>
                <a:lnTo>
                  <a:pt x="350" y="813"/>
                </a:lnTo>
                <a:lnTo>
                  <a:pt x="307" y="831"/>
                </a:lnTo>
                <a:lnTo>
                  <a:pt x="270" y="845"/>
                </a:lnTo>
                <a:lnTo>
                  <a:pt x="238" y="855"/>
                </a:lnTo>
                <a:lnTo>
                  <a:pt x="212" y="862"/>
                </a:lnTo>
                <a:lnTo>
                  <a:pt x="192" y="866"/>
                </a:lnTo>
                <a:lnTo>
                  <a:pt x="181" y="868"/>
                </a:lnTo>
                <a:lnTo>
                  <a:pt x="176" y="868"/>
                </a:lnTo>
                <a:lnTo>
                  <a:pt x="167" y="947"/>
                </a:lnTo>
                <a:lnTo>
                  <a:pt x="0" y="756"/>
                </a:lnTo>
                <a:close/>
              </a:path>
            </a:pathLst>
          </a:custGeom>
          <a:solidFill>
            <a:schemeClr val="folHlink"/>
          </a:solidFill>
          <a:ln w="0">
            <a:noFill/>
            <a:prstDash val="solid"/>
            <a:round/>
            <a:headEnd/>
            <a:tailEnd/>
          </a:ln>
          <a:effectLst>
            <a:outerShdw dist="107763" dir="2700000" algn="ctr" rotWithShape="0">
              <a:srgbClr val="080808">
                <a:alpha val="50000"/>
              </a:srgbClr>
            </a:outerShdw>
          </a:effectLst>
        </p:spPr>
        <p:txBody>
          <a:bodyPr/>
          <a:lstStyle/>
          <a:p>
            <a:endParaRPr lang="ru-RU"/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gray">
          <a:xfrm>
            <a:off x="244475" y="4575175"/>
            <a:ext cx="4267200" cy="652463"/>
          </a:xfrm>
          <a:prstGeom prst="cube">
            <a:avLst>
              <a:gd name="adj" fmla="val 49880"/>
            </a:avLst>
          </a:prstGeom>
          <a:solidFill>
            <a:srgbClr val="96969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ltGray">
          <a:xfrm rot="16200000" flipV="1">
            <a:off x="624682" y="4099719"/>
            <a:ext cx="954087" cy="466725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ECAE8C">
                  <a:gamma/>
                  <a:shade val="75686"/>
                  <a:invGamma/>
                </a:srgbClr>
              </a:gs>
              <a:gs pos="100000">
                <a:srgbClr val="ECAE8C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ltGray">
          <a:xfrm rot="16200000" flipV="1">
            <a:off x="1172369" y="3833019"/>
            <a:ext cx="1487487" cy="466725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F0CD74">
                  <a:gamma/>
                  <a:shade val="75686"/>
                  <a:invGamma/>
                </a:srgbClr>
              </a:gs>
              <a:gs pos="100000">
                <a:srgbClr val="F0CD74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AutoShape 12"/>
          <p:cNvSpPr>
            <a:spLocks noChangeArrowheads="1"/>
          </p:cNvSpPr>
          <p:nvPr/>
        </p:nvSpPr>
        <p:spPr bwMode="ltGray">
          <a:xfrm rot="16200000" flipV="1">
            <a:off x="1715294" y="3604419"/>
            <a:ext cx="1944687" cy="466725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BDACE6">
                  <a:gamma/>
                  <a:shade val="75686"/>
                  <a:invGamma/>
                </a:srgbClr>
              </a:gs>
              <a:gs pos="100000">
                <a:srgbClr val="BDACE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AutoShape 13"/>
          <p:cNvSpPr>
            <a:spLocks noChangeArrowheads="1"/>
          </p:cNvSpPr>
          <p:nvPr/>
        </p:nvSpPr>
        <p:spPr bwMode="gray">
          <a:xfrm rot="16200000" flipV="1">
            <a:off x="1972469" y="3032919"/>
            <a:ext cx="3087687" cy="466725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rgbClr val="74ABC6">
                  <a:gamma/>
                  <a:shade val="75686"/>
                  <a:invGamma/>
                </a:srgbClr>
              </a:gs>
              <a:gs pos="100000">
                <a:srgbClr val="74ABC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Text Box 14"/>
          <p:cNvSpPr txBox="1">
            <a:spLocks noChangeArrowheads="1"/>
          </p:cNvSpPr>
          <p:nvPr/>
        </p:nvSpPr>
        <p:spPr bwMode="gray">
          <a:xfrm>
            <a:off x="752475" y="4891088"/>
            <a:ext cx="635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FEFEFE"/>
                </a:solidFill>
              </a:rPr>
              <a:t>2003</a:t>
            </a: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gray">
          <a:xfrm>
            <a:off x="1543050" y="4891088"/>
            <a:ext cx="635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FEFEFE"/>
                </a:solidFill>
              </a:rPr>
              <a:t>2004</a:t>
            </a:r>
          </a:p>
        </p:txBody>
      </p:sp>
      <p:sp>
        <p:nvSpPr>
          <p:cNvPr id="16" name="Text Box 16"/>
          <p:cNvSpPr txBox="1">
            <a:spLocks noChangeArrowheads="1"/>
          </p:cNvSpPr>
          <p:nvPr/>
        </p:nvSpPr>
        <p:spPr bwMode="gray">
          <a:xfrm>
            <a:off x="2324100" y="4891088"/>
            <a:ext cx="635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FEFEFE"/>
                </a:solidFill>
              </a:rPr>
              <a:t>2005</a:t>
            </a:r>
          </a:p>
        </p:txBody>
      </p:sp>
      <p:sp>
        <p:nvSpPr>
          <p:cNvPr id="17" name="Text Box 17"/>
          <p:cNvSpPr txBox="1">
            <a:spLocks noChangeArrowheads="1"/>
          </p:cNvSpPr>
          <p:nvPr/>
        </p:nvSpPr>
        <p:spPr bwMode="gray">
          <a:xfrm>
            <a:off x="3181350" y="4891088"/>
            <a:ext cx="635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>
                <a:solidFill>
                  <a:srgbClr val="FEFEFE"/>
                </a:solidFill>
              </a:rPr>
              <a:t>2006</a:t>
            </a:r>
          </a:p>
        </p:txBody>
      </p:sp>
      <p:sp>
        <p:nvSpPr>
          <p:cNvPr id="18" name="Text Box 18"/>
          <p:cNvSpPr txBox="1">
            <a:spLocks noChangeArrowheads="1"/>
          </p:cNvSpPr>
          <p:nvPr/>
        </p:nvSpPr>
        <p:spPr bwMode="black">
          <a:xfrm>
            <a:off x="844550" y="3946525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30</a:t>
            </a:r>
          </a:p>
        </p:txBody>
      </p:sp>
      <p:sp>
        <p:nvSpPr>
          <p:cNvPr id="19" name="Text Box 19"/>
          <p:cNvSpPr txBox="1">
            <a:spLocks noChangeArrowheads="1"/>
          </p:cNvSpPr>
          <p:nvPr/>
        </p:nvSpPr>
        <p:spPr bwMode="black">
          <a:xfrm>
            <a:off x="1644650" y="3441700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50</a:t>
            </a:r>
          </a:p>
        </p:txBody>
      </p:sp>
      <p:sp>
        <p:nvSpPr>
          <p:cNvPr id="20" name="Text Box 20"/>
          <p:cNvSpPr txBox="1">
            <a:spLocks noChangeArrowheads="1"/>
          </p:cNvSpPr>
          <p:nvPr/>
        </p:nvSpPr>
        <p:spPr bwMode="black">
          <a:xfrm>
            <a:off x="2416175" y="2974975"/>
            <a:ext cx="438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70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black">
          <a:xfrm>
            <a:off x="3171825" y="1831975"/>
            <a:ext cx="565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EFEFE"/>
                </a:solidFill>
              </a:rPr>
              <a:t>120</a:t>
            </a:r>
          </a:p>
        </p:txBody>
      </p:sp>
    </p:spTree>
    <p:extLst>
      <p:ext uri="{BB962C8B-B14F-4D97-AF65-F5344CB8AC3E}">
        <p14:creationId xmlns:p14="http://schemas.microsoft.com/office/powerpoint/2010/main" xmlns="" val="227340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Диаграмма</a:t>
            </a:r>
            <a:endParaRPr lang="ru-RU" dirty="0"/>
          </a:p>
        </p:txBody>
      </p:sp>
      <p:graphicFrame>
        <p:nvGraphicFramePr>
          <p:cNvPr id="3" name="Group 68"/>
          <p:cNvGraphicFramePr>
            <a:graphicFrameLocks noGrp="1"/>
          </p:cNvGraphicFramePr>
          <p:nvPr/>
        </p:nvGraphicFramePr>
        <p:xfrm>
          <a:off x="2151063" y="2235200"/>
          <a:ext cx="5692775" cy="3208656"/>
        </p:xfrm>
        <a:graphic>
          <a:graphicData uri="http://schemas.openxmlformats.org/drawingml/2006/table">
            <a:tbl>
              <a:tblPr/>
              <a:tblGrid>
                <a:gridCol w="1138237"/>
                <a:gridCol w="1139825"/>
                <a:gridCol w="1136650"/>
                <a:gridCol w="1139825"/>
                <a:gridCol w="1138238"/>
              </a:tblGrid>
              <a:tr h="558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E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4" name="Text Box 47"/>
          <p:cNvSpPr txBox="1">
            <a:spLocks noChangeArrowheads="1"/>
          </p:cNvSpPr>
          <p:nvPr/>
        </p:nvSpPr>
        <p:spPr bwMode="auto">
          <a:xfrm>
            <a:off x="625475" y="2309813"/>
            <a:ext cx="15176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/>
              <a:t>Позиция </a:t>
            </a:r>
            <a:r>
              <a:rPr lang="en-US" dirty="0" smtClean="0"/>
              <a:t>01</a:t>
            </a:r>
            <a:endParaRPr lang="en-US" dirty="0"/>
          </a:p>
        </p:txBody>
      </p:sp>
      <p:sp>
        <p:nvSpPr>
          <p:cNvPr id="5" name="Text Box 48"/>
          <p:cNvSpPr txBox="1">
            <a:spLocks noChangeArrowheads="1"/>
          </p:cNvSpPr>
          <p:nvPr/>
        </p:nvSpPr>
        <p:spPr bwMode="auto">
          <a:xfrm>
            <a:off x="625475" y="2867025"/>
            <a:ext cx="1517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/>
              <a:t>Позиция </a:t>
            </a:r>
            <a:r>
              <a:rPr lang="en-US" dirty="0" smtClean="0"/>
              <a:t>02</a:t>
            </a:r>
            <a:endParaRPr lang="en-US" dirty="0"/>
          </a:p>
        </p:txBody>
      </p:sp>
      <p:sp>
        <p:nvSpPr>
          <p:cNvPr id="6" name="Text Box 49"/>
          <p:cNvSpPr txBox="1">
            <a:spLocks noChangeArrowheads="1"/>
          </p:cNvSpPr>
          <p:nvPr/>
        </p:nvSpPr>
        <p:spPr bwMode="auto">
          <a:xfrm>
            <a:off x="625475" y="3390900"/>
            <a:ext cx="1517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/>
              <a:t>Позиция </a:t>
            </a:r>
            <a:r>
              <a:rPr lang="en-US" dirty="0" smtClean="0"/>
              <a:t>03</a:t>
            </a:r>
            <a:endParaRPr lang="en-US" dirty="0"/>
          </a:p>
        </p:txBody>
      </p:sp>
      <p:sp>
        <p:nvSpPr>
          <p:cNvPr id="7" name="Text Box 50"/>
          <p:cNvSpPr txBox="1">
            <a:spLocks noChangeArrowheads="1"/>
          </p:cNvSpPr>
          <p:nvPr/>
        </p:nvSpPr>
        <p:spPr bwMode="auto">
          <a:xfrm>
            <a:off x="625475" y="3905250"/>
            <a:ext cx="1517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/>
              <a:t>Позиция </a:t>
            </a:r>
            <a:r>
              <a:rPr lang="en-US" dirty="0" smtClean="0"/>
              <a:t>04</a:t>
            </a:r>
            <a:endParaRPr lang="en-US" dirty="0"/>
          </a:p>
        </p:txBody>
      </p:sp>
      <p:sp>
        <p:nvSpPr>
          <p:cNvPr id="8" name="Text Box 51"/>
          <p:cNvSpPr txBox="1">
            <a:spLocks noChangeArrowheads="1"/>
          </p:cNvSpPr>
          <p:nvPr/>
        </p:nvSpPr>
        <p:spPr bwMode="auto">
          <a:xfrm>
            <a:off x="625475" y="4438650"/>
            <a:ext cx="1517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/>
              <a:t>Позиция </a:t>
            </a:r>
            <a:r>
              <a:rPr lang="en-US" dirty="0" smtClean="0"/>
              <a:t>05</a:t>
            </a:r>
            <a:endParaRPr lang="en-US" dirty="0"/>
          </a:p>
        </p:txBody>
      </p:sp>
      <p:sp>
        <p:nvSpPr>
          <p:cNvPr id="9" name="Text Box 52"/>
          <p:cNvSpPr txBox="1">
            <a:spLocks noChangeArrowheads="1"/>
          </p:cNvSpPr>
          <p:nvPr/>
        </p:nvSpPr>
        <p:spPr bwMode="auto">
          <a:xfrm>
            <a:off x="625475" y="4981575"/>
            <a:ext cx="15176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/>
              <a:t>Позиция </a:t>
            </a:r>
            <a:r>
              <a:rPr lang="en-US" dirty="0" smtClean="0"/>
              <a:t>06</a:t>
            </a:r>
            <a:endParaRPr lang="en-US" dirty="0"/>
          </a:p>
        </p:txBody>
      </p:sp>
      <p:sp>
        <p:nvSpPr>
          <p:cNvPr id="10" name="Rectangle 53"/>
          <p:cNvSpPr>
            <a:spLocks noChangeArrowheads="1"/>
          </p:cNvSpPr>
          <p:nvPr/>
        </p:nvSpPr>
        <p:spPr bwMode="gray">
          <a:xfrm>
            <a:off x="2171700" y="2349500"/>
            <a:ext cx="968375" cy="274638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6000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1" dir="t"/>
          </a:scene3d>
          <a:sp3d extrusionH="1000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1" name="Rectangle 54"/>
          <p:cNvSpPr>
            <a:spLocks noChangeArrowheads="1"/>
          </p:cNvSpPr>
          <p:nvPr/>
        </p:nvSpPr>
        <p:spPr bwMode="gray">
          <a:xfrm>
            <a:off x="2171700" y="2909888"/>
            <a:ext cx="849313" cy="274637"/>
          </a:xfrm>
          <a:prstGeom prst="rect">
            <a:avLst/>
          </a:prstGeom>
          <a:gradFill rotWithShape="1">
            <a:gsLst>
              <a:gs pos="0">
                <a:schemeClr val="tx2"/>
              </a:gs>
              <a:gs pos="100000">
                <a:schemeClr val="tx2">
                  <a:gamma/>
                  <a:tint val="6000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tx2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2" name="Rectangle 55"/>
          <p:cNvSpPr>
            <a:spLocks noChangeArrowheads="1"/>
          </p:cNvSpPr>
          <p:nvPr/>
        </p:nvSpPr>
        <p:spPr bwMode="gray">
          <a:xfrm>
            <a:off x="2171700" y="3452813"/>
            <a:ext cx="419100" cy="274637"/>
          </a:xfrm>
          <a:prstGeom prst="rect">
            <a:avLst/>
          </a:prstGeom>
          <a:solidFill>
            <a:schemeClr val="hlink"/>
          </a:soli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3" name="Rectangle 56"/>
          <p:cNvSpPr>
            <a:spLocks noChangeArrowheads="1"/>
          </p:cNvSpPr>
          <p:nvPr/>
        </p:nvSpPr>
        <p:spPr bwMode="gray">
          <a:xfrm>
            <a:off x="2171700" y="3956050"/>
            <a:ext cx="1316038" cy="274638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6000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4" name="Rectangle 57"/>
          <p:cNvSpPr>
            <a:spLocks noChangeArrowheads="1"/>
          </p:cNvSpPr>
          <p:nvPr/>
        </p:nvSpPr>
        <p:spPr bwMode="gray">
          <a:xfrm>
            <a:off x="2171700" y="4510088"/>
            <a:ext cx="3573463" cy="274637"/>
          </a:xfrm>
          <a:prstGeom prst="rect">
            <a:avLst/>
          </a:prstGeom>
          <a:gradFill rotWithShape="1">
            <a:gsLst>
              <a:gs pos="0">
                <a:srgbClr val="6666FF"/>
              </a:gs>
              <a:gs pos="100000">
                <a:srgbClr val="6666FF">
                  <a:gamma/>
                  <a:tint val="60000"/>
                  <a:invGamma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rgbClr val="6666FF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5" name="Rectangle 58"/>
          <p:cNvSpPr>
            <a:spLocks noChangeArrowheads="1"/>
          </p:cNvSpPr>
          <p:nvPr/>
        </p:nvSpPr>
        <p:spPr bwMode="gray">
          <a:xfrm>
            <a:off x="2171700" y="5043488"/>
            <a:ext cx="4725988" cy="274637"/>
          </a:xfrm>
          <a:prstGeom prst="rect">
            <a:avLst/>
          </a:prstGeom>
          <a:gradFill rotWithShape="1">
            <a:gsLst>
              <a:gs pos="0">
                <a:srgbClr val="AD67AA"/>
              </a:gs>
              <a:gs pos="100000">
                <a:srgbClr val="AD67AA">
                  <a:gamma/>
                  <a:tint val="60000"/>
                  <a:invGamma/>
                </a:srgb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  <a:scene3d>
            <a:camera prst="legacyPerspectiveBottom"/>
            <a:lightRig rig="legacyFlat3" dir="b"/>
          </a:scene3d>
          <a:sp3d extrusionH="100000" prstMaterial="legacyMatte">
            <a:bevelT w="13500" h="13500" prst="angle"/>
            <a:bevelB w="13500" h="13500" prst="angle"/>
            <a:extrusionClr>
              <a:srgbClr val="AD67AA"/>
            </a:extrusionClr>
          </a:sp3d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16" name="Text Box 59"/>
          <p:cNvSpPr txBox="1">
            <a:spLocks noChangeArrowheads="1"/>
          </p:cNvSpPr>
          <p:nvPr/>
        </p:nvSpPr>
        <p:spPr bwMode="auto">
          <a:xfrm>
            <a:off x="2051050" y="5486400"/>
            <a:ext cx="6164263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/>
              <a:t>0%               20%                40%                60%                80%              100%    </a:t>
            </a:r>
          </a:p>
        </p:txBody>
      </p:sp>
      <p:sp>
        <p:nvSpPr>
          <p:cNvPr id="17" name="Text Box 60"/>
          <p:cNvSpPr txBox="1">
            <a:spLocks noChangeArrowheads="1"/>
          </p:cNvSpPr>
          <p:nvPr/>
        </p:nvSpPr>
        <p:spPr bwMode="auto">
          <a:xfrm>
            <a:off x="3265488" y="2339975"/>
            <a:ext cx="87947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18.5%</a:t>
            </a:r>
          </a:p>
        </p:txBody>
      </p:sp>
      <p:sp>
        <p:nvSpPr>
          <p:cNvPr id="18" name="Text Box 61"/>
          <p:cNvSpPr txBox="1">
            <a:spLocks noChangeArrowheads="1"/>
          </p:cNvSpPr>
          <p:nvPr/>
        </p:nvSpPr>
        <p:spPr bwMode="auto">
          <a:xfrm>
            <a:off x="3265488" y="2901950"/>
            <a:ext cx="87947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17.5%</a:t>
            </a:r>
          </a:p>
        </p:txBody>
      </p:sp>
      <p:sp>
        <p:nvSpPr>
          <p:cNvPr id="19" name="Text Box 62"/>
          <p:cNvSpPr txBox="1">
            <a:spLocks noChangeArrowheads="1"/>
          </p:cNvSpPr>
          <p:nvPr/>
        </p:nvSpPr>
        <p:spPr bwMode="auto">
          <a:xfrm>
            <a:off x="2692400" y="3435350"/>
            <a:ext cx="87947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8.7%</a:t>
            </a:r>
          </a:p>
        </p:txBody>
      </p:sp>
      <p:sp>
        <p:nvSpPr>
          <p:cNvPr id="20" name="Text Box 63"/>
          <p:cNvSpPr txBox="1">
            <a:spLocks noChangeArrowheads="1"/>
          </p:cNvSpPr>
          <p:nvPr/>
        </p:nvSpPr>
        <p:spPr bwMode="auto">
          <a:xfrm>
            <a:off x="3598863" y="3949700"/>
            <a:ext cx="87947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23.6%</a:t>
            </a:r>
          </a:p>
        </p:txBody>
      </p:sp>
      <p:sp>
        <p:nvSpPr>
          <p:cNvPr id="21" name="Text Box 64"/>
          <p:cNvSpPr txBox="1">
            <a:spLocks noChangeArrowheads="1"/>
          </p:cNvSpPr>
          <p:nvPr/>
        </p:nvSpPr>
        <p:spPr bwMode="auto">
          <a:xfrm>
            <a:off x="5837238" y="4495800"/>
            <a:ext cx="87947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63.6%</a:t>
            </a:r>
          </a:p>
        </p:txBody>
      </p:sp>
      <p:sp>
        <p:nvSpPr>
          <p:cNvPr id="22" name="Text Box 65"/>
          <p:cNvSpPr txBox="1">
            <a:spLocks noChangeArrowheads="1"/>
          </p:cNvSpPr>
          <p:nvPr/>
        </p:nvSpPr>
        <p:spPr bwMode="auto">
          <a:xfrm>
            <a:off x="6978650" y="5032375"/>
            <a:ext cx="879475" cy="2746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/>
              <a:t>84.3%</a:t>
            </a:r>
          </a:p>
        </p:txBody>
      </p:sp>
      <p:sp>
        <p:nvSpPr>
          <p:cNvPr id="23" name="Rectangle 66"/>
          <p:cNvSpPr>
            <a:spLocks noChangeArrowheads="1"/>
          </p:cNvSpPr>
          <p:nvPr/>
        </p:nvSpPr>
        <p:spPr bwMode="black">
          <a:xfrm>
            <a:off x="666750" y="1409700"/>
            <a:ext cx="5867400" cy="6340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ru-RU" sz="1600" dirty="0" smtClean="0"/>
              <a:t>Детализированная информация о представленных на диаграмме данных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3714632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Нормативная база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black">
          <a:xfrm>
            <a:off x="609600" y="1340768"/>
            <a:ext cx="7490792" cy="5184576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273-ФЗ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Приказ 464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СПО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СОО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2.4.2.2821-10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17.03.2015 N 06-259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Примерные программы общеобразовательных предметов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http://reestrspo.ru/ppooc-list</a:t>
            </a:r>
            <a:endParaRPr lang="en-US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Примерная программа СОО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 20 июня 2017 г. № ТС-194/08 ОБ ОРГАНИЗАЦИИ ИЗУЧЕНИЯ УЧЕБНОГО ПРЕДМЕТА "АСТРОНОМИЯ"</a:t>
            </a:r>
          </a:p>
          <a:p>
            <a:pPr algn="just">
              <a:lnSpc>
                <a:spcPct val="120000"/>
              </a:lnSpc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Письмо Департамента государственной политики в сфере подготовки рабочих кадров и ДПО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России от 20.02.2017 № 06-156 "О Методических рекомендациях" с 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Методическими рекомендациями по реализации федеральных государственных образовательных стандартов среднего профессионального образования по 50 наиболее востребованным и перспективным профессиям и специальностям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3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Схема и график</a:t>
            </a:r>
            <a:endParaRPr lang="ru-RU" dirty="0"/>
          </a:p>
        </p:txBody>
      </p:sp>
      <p:sp>
        <p:nvSpPr>
          <p:cNvPr id="49" name="AutoShape 3"/>
          <p:cNvSpPr>
            <a:spLocks noChangeArrowheads="1"/>
          </p:cNvSpPr>
          <p:nvPr/>
        </p:nvSpPr>
        <p:spPr bwMode="gray">
          <a:xfrm>
            <a:off x="533400" y="5518150"/>
            <a:ext cx="1885950" cy="620713"/>
          </a:xfrm>
          <a:prstGeom prst="cube">
            <a:avLst>
              <a:gd name="adj" fmla="val 49880"/>
            </a:avLst>
          </a:prstGeom>
          <a:solidFill>
            <a:srgbClr val="96969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0" name="AutoShape 4"/>
          <p:cNvSpPr>
            <a:spLocks noChangeArrowheads="1"/>
          </p:cNvSpPr>
          <p:nvPr/>
        </p:nvSpPr>
        <p:spPr bwMode="gray">
          <a:xfrm rot="16200000" flipV="1">
            <a:off x="1533525" y="5278438"/>
            <a:ext cx="546100" cy="444500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chemeClr val="hlink">
                  <a:gamma/>
                  <a:shade val="75686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" name="AutoShape 5"/>
          <p:cNvSpPr>
            <a:spLocks noChangeArrowheads="1"/>
          </p:cNvSpPr>
          <p:nvPr/>
        </p:nvSpPr>
        <p:spPr bwMode="gray">
          <a:xfrm rot="16200000" flipV="1">
            <a:off x="736600" y="5097463"/>
            <a:ext cx="908050" cy="444500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chemeClr val="accent1">
                  <a:gamma/>
                  <a:shade val="75686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2" name="Text Box 6"/>
          <p:cNvSpPr txBox="1">
            <a:spLocks noChangeArrowheads="1"/>
          </p:cNvSpPr>
          <p:nvPr/>
        </p:nvSpPr>
        <p:spPr bwMode="gray">
          <a:xfrm>
            <a:off x="1042301" y="5808663"/>
            <a:ext cx="601448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</a:rPr>
              <a:t>20</a:t>
            </a:r>
            <a:r>
              <a:rPr lang="ru-RU" sz="1600" dirty="0" smtClean="0">
                <a:solidFill>
                  <a:srgbClr val="FFFFFF"/>
                </a:solidFill>
              </a:rPr>
              <a:t>10</a:t>
            </a:r>
            <a:endParaRPr lang="en-US" sz="1600" dirty="0">
              <a:solidFill>
                <a:srgbClr val="FFFFFF"/>
              </a:solidFill>
            </a:endParaRPr>
          </a:p>
        </p:txBody>
      </p:sp>
      <p:grpSp>
        <p:nvGrpSpPr>
          <p:cNvPr id="53" name="Group 7"/>
          <p:cNvGrpSpPr>
            <a:grpSpLocks/>
          </p:cNvGrpSpPr>
          <p:nvPr/>
        </p:nvGrpSpPr>
        <p:grpSpPr bwMode="auto">
          <a:xfrm>
            <a:off x="742950" y="1692275"/>
            <a:ext cx="7381875" cy="1533525"/>
            <a:chOff x="912" y="960"/>
            <a:chExt cx="4258" cy="700"/>
          </a:xfrm>
        </p:grpSpPr>
        <p:sp>
          <p:nvSpPr>
            <p:cNvPr id="54" name="AutoShape 8"/>
            <p:cNvSpPr>
              <a:spLocks noChangeArrowheads="1"/>
            </p:cNvSpPr>
            <p:nvPr/>
          </p:nvSpPr>
          <p:spPr bwMode="gray">
            <a:xfrm>
              <a:off x="922" y="960"/>
              <a:ext cx="4240" cy="676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DDDDDD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5" name="AutoShape 9"/>
            <p:cNvSpPr>
              <a:spLocks noChangeArrowheads="1"/>
            </p:cNvSpPr>
            <p:nvPr/>
          </p:nvSpPr>
          <p:spPr bwMode="gray">
            <a:xfrm>
              <a:off x="912" y="984"/>
              <a:ext cx="4258" cy="676"/>
            </a:xfrm>
            <a:prstGeom prst="roundRect">
              <a:avLst>
                <a:gd name="adj" fmla="val 16667"/>
              </a:avLst>
            </a:prstGeom>
            <a:solidFill>
              <a:srgbClr val="F5F5F5"/>
            </a:solidFill>
            <a:ln w="9525">
              <a:noFill/>
              <a:round/>
              <a:headEnd/>
              <a:tailEnd/>
            </a:ln>
            <a:effectLst>
              <a:outerShdw dist="80322" dir="4293903" algn="ctr" rotWithShape="0">
                <a:srgbClr val="80808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6" name="Group 10"/>
          <p:cNvGrpSpPr>
            <a:grpSpLocks/>
          </p:cNvGrpSpPr>
          <p:nvPr/>
        </p:nvGrpSpPr>
        <p:grpSpPr bwMode="auto">
          <a:xfrm>
            <a:off x="1090613" y="1822450"/>
            <a:ext cx="1238250" cy="1265238"/>
            <a:chOff x="1851" y="624"/>
            <a:chExt cx="812" cy="830"/>
          </a:xfrm>
        </p:grpSpPr>
        <p:sp>
          <p:nvSpPr>
            <p:cNvPr id="57" name="Oval 11"/>
            <p:cNvSpPr>
              <a:spLocks noChangeArrowheads="1"/>
            </p:cNvSpPr>
            <p:nvPr/>
          </p:nvSpPr>
          <p:spPr bwMode="gray">
            <a:xfrm>
              <a:off x="1851" y="652"/>
              <a:ext cx="812" cy="802"/>
            </a:xfrm>
            <a:prstGeom prst="ellipse">
              <a:avLst/>
            </a:prstGeom>
            <a:solidFill>
              <a:schemeClr val="accent1"/>
            </a:solidFill>
            <a:ln w="63500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58" name="Picture 12" descr="cir_lighteffect0"/>
            <p:cNvPicPr>
              <a:picLocks noChangeAspect="1" noChangeArrowheads="1"/>
            </p:cNvPicPr>
            <p:nvPr/>
          </p:nvPicPr>
          <p:blipFill>
            <a:blip r:embed="rId2" cstate="print">
              <a:lum bright="18000" contrast="-12000"/>
            </a:blip>
            <a:srcRect/>
            <a:stretch>
              <a:fillRect/>
            </a:stretch>
          </p:blipFill>
          <p:spPr bwMode="gray">
            <a:xfrm>
              <a:off x="1920" y="624"/>
              <a:ext cx="670" cy="670"/>
            </a:xfrm>
            <a:prstGeom prst="rect">
              <a:avLst/>
            </a:prstGeom>
            <a:noFill/>
          </p:spPr>
        </p:pic>
      </p:grpSp>
      <p:sp>
        <p:nvSpPr>
          <p:cNvPr id="59" name="Rectangle 13"/>
          <p:cNvSpPr>
            <a:spLocks noChangeArrowheads="1"/>
          </p:cNvSpPr>
          <p:nvPr/>
        </p:nvSpPr>
        <p:spPr bwMode="gray">
          <a:xfrm>
            <a:off x="1338571" y="2311400"/>
            <a:ext cx="69153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8F8F8"/>
                </a:solidFill>
              </a:rPr>
              <a:t>Текст</a:t>
            </a:r>
            <a:endParaRPr lang="en-US" b="1" dirty="0">
              <a:solidFill>
                <a:srgbClr val="F8F8F8"/>
              </a:solidFill>
            </a:endParaRPr>
          </a:p>
        </p:txBody>
      </p:sp>
      <p:sp>
        <p:nvSpPr>
          <p:cNvPr id="60" name="AutoShape 14"/>
          <p:cNvSpPr>
            <a:spLocks noChangeArrowheads="1"/>
          </p:cNvSpPr>
          <p:nvPr/>
        </p:nvSpPr>
        <p:spPr bwMode="gray">
          <a:xfrm>
            <a:off x="2590800" y="2295525"/>
            <a:ext cx="696913" cy="442913"/>
          </a:xfrm>
          <a:prstGeom prst="rightArrow">
            <a:avLst>
              <a:gd name="adj1" fmla="val 49380"/>
              <a:gd name="adj2" fmla="val 38871"/>
            </a:avLst>
          </a:prstGeom>
          <a:gradFill rotWithShape="1">
            <a:gsLst>
              <a:gs pos="0">
                <a:srgbClr val="C0C0C0">
                  <a:gamma/>
                  <a:shade val="46275"/>
                  <a:invGamma/>
                  <a:alpha val="0"/>
                </a:srgbClr>
              </a:gs>
              <a:gs pos="100000">
                <a:srgbClr val="C0C0C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1" name="Group 15"/>
          <p:cNvGrpSpPr>
            <a:grpSpLocks/>
          </p:cNvGrpSpPr>
          <p:nvPr/>
        </p:nvGrpSpPr>
        <p:grpSpPr bwMode="auto">
          <a:xfrm>
            <a:off x="3898900" y="1751013"/>
            <a:ext cx="1238250" cy="1265237"/>
            <a:chOff x="1851" y="624"/>
            <a:chExt cx="812" cy="830"/>
          </a:xfrm>
        </p:grpSpPr>
        <p:sp>
          <p:nvSpPr>
            <p:cNvPr id="62" name="Oval 16"/>
            <p:cNvSpPr>
              <a:spLocks noChangeArrowheads="1"/>
            </p:cNvSpPr>
            <p:nvPr/>
          </p:nvSpPr>
          <p:spPr bwMode="gray">
            <a:xfrm>
              <a:off x="1851" y="652"/>
              <a:ext cx="812" cy="802"/>
            </a:xfrm>
            <a:prstGeom prst="ellipse">
              <a:avLst/>
            </a:prstGeom>
            <a:solidFill>
              <a:schemeClr val="accent2"/>
            </a:solidFill>
            <a:ln w="63500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63" name="Picture 17" descr="cir_lighteffect0"/>
            <p:cNvPicPr>
              <a:picLocks noChangeAspect="1" noChangeArrowheads="1"/>
            </p:cNvPicPr>
            <p:nvPr/>
          </p:nvPicPr>
          <p:blipFill>
            <a:blip r:embed="rId2" cstate="print">
              <a:lum bright="18000" contrast="-12000"/>
            </a:blip>
            <a:srcRect/>
            <a:stretch>
              <a:fillRect/>
            </a:stretch>
          </p:blipFill>
          <p:spPr bwMode="gray">
            <a:xfrm>
              <a:off x="1920" y="624"/>
              <a:ext cx="670" cy="670"/>
            </a:xfrm>
            <a:prstGeom prst="rect">
              <a:avLst/>
            </a:prstGeom>
            <a:noFill/>
          </p:spPr>
        </p:pic>
      </p:grpSp>
      <p:sp>
        <p:nvSpPr>
          <p:cNvPr id="64" name="Rectangle 18"/>
          <p:cNvSpPr>
            <a:spLocks noChangeArrowheads="1"/>
          </p:cNvSpPr>
          <p:nvPr/>
        </p:nvSpPr>
        <p:spPr bwMode="gray">
          <a:xfrm>
            <a:off x="4145270" y="2241550"/>
            <a:ext cx="69153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8F8F8"/>
                </a:solidFill>
              </a:rPr>
              <a:t>Текст</a:t>
            </a:r>
            <a:endParaRPr lang="en-US" b="1" dirty="0">
              <a:solidFill>
                <a:srgbClr val="F8F8F8"/>
              </a:solidFill>
            </a:endParaRPr>
          </a:p>
        </p:txBody>
      </p:sp>
      <p:sp>
        <p:nvSpPr>
          <p:cNvPr id="65" name="AutoShape 19"/>
          <p:cNvSpPr>
            <a:spLocks noChangeArrowheads="1"/>
          </p:cNvSpPr>
          <p:nvPr/>
        </p:nvSpPr>
        <p:spPr bwMode="gray">
          <a:xfrm>
            <a:off x="5251450" y="2135188"/>
            <a:ext cx="696913" cy="441325"/>
          </a:xfrm>
          <a:prstGeom prst="rightArrow">
            <a:avLst>
              <a:gd name="adj1" fmla="val 49380"/>
              <a:gd name="adj2" fmla="val 39011"/>
            </a:avLst>
          </a:prstGeom>
          <a:gradFill rotWithShape="1">
            <a:gsLst>
              <a:gs pos="0">
                <a:srgbClr val="C0C0C0">
                  <a:gamma/>
                  <a:shade val="46275"/>
                  <a:invGamma/>
                  <a:alpha val="0"/>
                </a:srgbClr>
              </a:gs>
              <a:gs pos="100000">
                <a:srgbClr val="C0C0C0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6" name="Group 20"/>
          <p:cNvGrpSpPr>
            <a:grpSpLocks/>
          </p:cNvGrpSpPr>
          <p:nvPr/>
        </p:nvGrpSpPr>
        <p:grpSpPr bwMode="auto">
          <a:xfrm>
            <a:off x="6330950" y="1751013"/>
            <a:ext cx="1236663" cy="1265237"/>
            <a:chOff x="1851" y="624"/>
            <a:chExt cx="812" cy="830"/>
          </a:xfrm>
        </p:grpSpPr>
        <p:sp>
          <p:nvSpPr>
            <p:cNvPr id="67" name="Oval 21"/>
            <p:cNvSpPr>
              <a:spLocks noChangeArrowheads="1"/>
            </p:cNvSpPr>
            <p:nvPr/>
          </p:nvSpPr>
          <p:spPr bwMode="gray">
            <a:xfrm>
              <a:off x="1851" y="652"/>
              <a:ext cx="812" cy="802"/>
            </a:xfrm>
            <a:prstGeom prst="ellipse">
              <a:avLst/>
            </a:prstGeom>
            <a:solidFill>
              <a:schemeClr val="hlink"/>
            </a:solidFill>
            <a:ln w="63500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68" name="Picture 22" descr="cir_lighteffect0"/>
            <p:cNvPicPr>
              <a:picLocks noChangeAspect="1" noChangeArrowheads="1"/>
            </p:cNvPicPr>
            <p:nvPr/>
          </p:nvPicPr>
          <p:blipFill>
            <a:blip r:embed="rId2" cstate="print">
              <a:lum bright="18000" contrast="-12000"/>
            </a:blip>
            <a:srcRect/>
            <a:stretch>
              <a:fillRect/>
            </a:stretch>
          </p:blipFill>
          <p:spPr bwMode="gray">
            <a:xfrm>
              <a:off x="1920" y="624"/>
              <a:ext cx="670" cy="670"/>
            </a:xfrm>
            <a:prstGeom prst="rect">
              <a:avLst/>
            </a:prstGeom>
            <a:noFill/>
          </p:spPr>
        </p:pic>
      </p:grpSp>
      <p:sp>
        <p:nvSpPr>
          <p:cNvPr id="69" name="Rectangle 23"/>
          <p:cNvSpPr>
            <a:spLocks noChangeArrowheads="1"/>
          </p:cNvSpPr>
          <p:nvPr/>
        </p:nvSpPr>
        <p:spPr bwMode="gray">
          <a:xfrm>
            <a:off x="6575732" y="2241550"/>
            <a:ext cx="691536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8F8F8"/>
                </a:solidFill>
              </a:rPr>
              <a:t>Текст</a:t>
            </a:r>
            <a:endParaRPr lang="en-US" b="1" dirty="0">
              <a:solidFill>
                <a:srgbClr val="F8F8F8"/>
              </a:solidFill>
            </a:endParaRPr>
          </a:p>
        </p:txBody>
      </p:sp>
      <p:sp>
        <p:nvSpPr>
          <p:cNvPr id="70" name="AutoShape 24"/>
          <p:cNvSpPr>
            <a:spLocks noChangeArrowheads="1"/>
          </p:cNvSpPr>
          <p:nvPr/>
        </p:nvSpPr>
        <p:spPr bwMode="gray">
          <a:xfrm>
            <a:off x="3433763" y="5518150"/>
            <a:ext cx="1885950" cy="620713"/>
          </a:xfrm>
          <a:prstGeom prst="cube">
            <a:avLst>
              <a:gd name="adj" fmla="val 49880"/>
            </a:avLst>
          </a:prstGeom>
          <a:solidFill>
            <a:srgbClr val="96969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1" name="AutoShape 25"/>
          <p:cNvSpPr>
            <a:spLocks noChangeArrowheads="1"/>
          </p:cNvSpPr>
          <p:nvPr/>
        </p:nvSpPr>
        <p:spPr bwMode="gray">
          <a:xfrm rot="16200000" flipV="1">
            <a:off x="4256088" y="5097463"/>
            <a:ext cx="908050" cy="444500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chemeClr val="hlink">
                  <a:gamma/>
                  <a:shade val="75686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2" name="AutoShape 26"/>
          <p:cNvSpPr>
            <a:spLocks noChangeArrowheads="1"/>
          </p:cNvSpPr>
          <p:nvPr/>
        </p:nvSpPr>
        <p:spPr bwMode="gray">
          <a:xfrm rot="16200000" flipV="1">
            <a:off x="3377407" y="4849019"/>
            <a:ext cx="1427162" cy="444500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chemeClr val="accent1">
                  <a:gamma/>
                  <a:shade val="75686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3" name="AutoShape 27"/>
          <p:cNvSpPr>
            <a:spLocks noChangeArrowheads="1"/>
          </p:cNvSpPr>
          <p:nvPr/>
        </p:nvSpPr>
        <p:spPr bwMode="gray">
          <a:xfrm>
            <a:off x="6045200" y="5518150"/>
            <a:ext cx="1884363" cy="620713"/>
          </a:xfrm>
          <a:prstGeom prst="cube">
            <a:avLst>
              <a:gd name="adj" fmla="val 49880"/>
            </a:avLst>
          </a:prstGeom>
          <a:solidFill>
            <a:srgbClr val="96969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4" name="AutoShape 28"/>
          <p:cNvSpPr>
            <a:spLocks noChangeArrowheads="1"/>
          </p:cNvSpPr>
          <p:nvPr/>
        </p:nvSpPr>
        <p:spPr bwMode="gray">
          <a:xfrm rot="16200000" flipV="1">
            <a:off x="6386512" y="4625976"/>
            <a:ext cx="1851025" cy="444500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chemeClr val="hlink">
                  <a:gamma/>
                  <a:shade val="75686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AutoShape 29"/>
          <p:cNvSpPr>
            <a:spLocks noChangeArrowheads="1"/>
          </p:cNvSpPr>
          <p:nvPr/>
        </p:nvSpPr>
        <p:spPr bwMode="gray">
          <a:xfrm rot="16200000" flipV="1">
            <a:off x="5594350" y="4445000"/>
            <a:ext cx="2214563" cy="442913"/>
          </a:xfrm>
          <a:prstGeom prst="cube">
            <a:avLst>
              <a:gd name="adj" fmla="val 23792"/>
            </a:avLst>
          </a:prstGeom>
          <a:gradFill rotWithShape="1">
            <a:gsLst>
              <a:gs pos="0">
                <a:schemeClr val="accent1">
                  <a:gamma/>
                  <a:shade val="75686"/>
                  <a:invGamma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6" name="Text Box 30"/>
          <p:cNvSpPr txBox="1">
            <a:spLocks noChangeArrowheads="1"/>
          </p:cNvSpPr>
          <p:nvPr/>
        </p:nvSpPr>
        <p:spPr bwMode="gray">
          <a:xfrm>
            <a:off x="3956952" y="5808663"/>
            <a:ext cx="60144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</a:rPr>
              <a:t>20</a:t>
            </a:r>
            <a:r>
              <a:rPr lang="ru-RU" sz="1600" dirty="0" smtClean="0">
                <a:solidFill>
                  <a:srgbClr val="FFFFFF"/>
                </a:solidFill>
              </a:rPr>
              <a:t>1</a:t>
            </a:r>
            <a:r>
              <a:rPr lang="en-US" sz="1600" dirty="0" smtClean="0">
                <a:solidFill>
                  <a:srgbClr val="FFFFFF"/>
                </a:solidFill>
              </a:rPr>
              <a:t>5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77" name="Text Box 31"/>
          <p:cNvSpPr txBox="1">
            <a:spLocks noChangeArrowheads="1"/>
          </p:cNvSpPr>
          <p:nvPr/>
        </p:nvSpPr>
        <p:spPr bwMode="gray">
          <a:xfrm>
            <a:off x="6590614" y="5808663"/>
            <a:ext cx="60144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</a:rPr>
              <a:t>20</a:t>
            </a:r>
            <a:r>
              <a:rPr lang="ru-RU" sz="1600" dirty="0" smtClean="0">
                <a:solidFill>
                  <a:srgbClr val="FFFFFF"/>
                </a:solidFill>
              </a:rPr>
              <a:t>20</a:t>
            </a:r>
            <a:endParaRPr lang="en-US" sz="1600" dirty="0">
              <a:solidFill>
                <a:srgbClr val="FFFFFF"/>
              </a:solidFill>
            </a:endParaRPr>
          </a:p>
        </p:txBody>
      </p:sp>
      <p:sp>
        <p:nvSpPr>
          <p:cNvPr id="78" name="Text Box 32"/>
          <p:cNvSpPr txBox="1">
            <a:spLocks noChangeArrowheads="1"/>
          </p:cNvSpPr>
          <p:nvPr/>
        </p:nvSpPr>
        <p:spPr bwMode="gray">
          <a:xfrm>
            <a:off x="1403350" y="4514850"/>
            <a:ext cx="16637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 smtClean="0"/>
              <a:t>Вставьте текст</a:t>
            </a:r>
            <a:endParaRPr lang="en-US" sz="1600" b="1" dirty="0"/>
          </a:p>
        </p:txBody>
      </p:sp>
      <p:sp>
        <p:nvSpPr>
          <p:cNvPr id="79" name="Text Box 33"/>
          <p:cNvSpPr txBox="1">
            <a:spLocks noChangeArrowheads="1"/>
          </p:cNvSpPr>
          <p:nvPr/>
        </p:nvSpPr>
        <p:spPr bwMode="gray">
          <a:xfrm>
            <a:off x="2043113" y="4972050"/>
            <a:ext cx="15573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 smtClean="0"/>
              <a:t>Вставьте текст</a:t>
            </a:r>
            <a:endParaRPr lang="en-US" sz="1600" b="1" dirty="0"/>
          </a:p>
        </p:txBody>
      </p:sp>
      <p:sp>
        <p:nvSpPr>
          <p:cNvPr id="80" name="Text Box 34"/>
          <p:cNvSpPr txBox="1">
            <a:spLocks noChangeArrowheads="1"/>
          </p:cNvSpPr>
          <p:nvPr/>
        </p:nvSpPr>
        <p:spPr bwMode="gray">
          <a:xfrm>
            <a:off x="4356100" y="4327525"/>
            <a:ext cx="1530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 smtClean="0"/>
              <a:t>Вставьте текст</a:t>
            </a:r>
            <a:endParaRPr lang="en-US" sz="1600" b="1" dirty="0"/>
          </a:p>
        </p:txBody>
      </p:sp>
      <p:sp>
        <p:nvSpPr>
          <p:cNvPr id="81" name="Text Box 35"/>
          <p:cNvSpPr txBox="1">
            <a:spLocks noChangeArrowheads="1"/>
          </p:cNvSpPr>
          <p:nvPr/>
        </p:nvSpPr>
        <p:spPr bwMode="gray">
          <a:xfrm>
            <a:off x="4938713" y="4835525"/>
            <a:ext cx="14811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 smtClean="0"/>
              <a:t>Вставьте текст</a:t>
            </a:r>
            <a:endParaRPr lang="en-US" sz="1600" b="1" dirty="0"/>
          </a:p>
        </p:txBody>
      </p:sp>
      <p:sp>
        <p:nvSpPr>
          <p:cNvPr id="82" name="Text Box 36"/>
          <p:cNvSpPr txBox="1">
            <a:spLocks noChangeArrowheads="1"/>
          </p:cNvSpPr>
          <p:nvPr/>
        </p:nvSpPr>
        <p:spPr bwMode="gray">
          <a:xfrm>
            <a:off x="6938963" y="3448050"/>
            <a:ext cx="16144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 smtClean="0"/>
              <a:t>Вставьте текст</a:t>
            </a:r>
            <a:endParaRPr lang="en-US" sz="1600" b="1" dirty="0"/>
          </a:p>
        </p:txBody>
      </p:sp>
      <p:sp>
        <p:nvSpPr>
          <p:cNvPr id="83" name="Text Box 37"/>
          <p:cNvSpPr txBox="1">
            <a:spLocks noChangeArrowheads="1"/>
          </p:cNvSpPr>
          <p:nvPr/>
        </p:nvSpPr>
        <p:spPr bwMode="gray">
          <a:xfrm>
            <a:off x="7540625" y="3892550"/>
            <a:ext cx="15462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 b="1" dirty="0" smtClean="0"/>
              <a:t>Вставьте текст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xmlns="" val="364324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WordArt 2"/>
          <p:cNvSpPr>
            <a:spLocks noChangeArrowheads="1" noChangeShapeType="1" noTextEdit="1"/>
          </p:cNvSpPr>
          <p:nvPr/>
        </p:nvSpPr>
        <p:spPr bwMode="gray">
          <a:xfrm>
            <a:off x="457200" y="4819650"/>
            <a:ext cx="4495800" cy="609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Спасибо за внимание</a:t>
            </a:r>
            <a:r>
              <a:rPr lang="en-US" sz="3600" b="1" kern="10" dirty="0" smtClean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 </a:t>
            </a:r>
            <a:r>
              <a:rPr lang="en-US" sz="3600" b="1" kern="10" dirty="0">
                <a:ln w="19050">
                  <a:solidFill>
                    <a:srgbClr val="FFFFFF"/>
                  </a:solidFill>
                  <a:round/>
                  <a:headEnd/>
                  <a:tailEnd/>
                </a:ln>
                <a:solidFill>
                  <a:schemeClr val="accent1"/>
                </a:solidFill>
                <a:effectLst>
                  <a:outerShdw dist="53882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>!</a:t>
            </a:r>
            <a:endParaRPr lang="ru-RU" sz="3600" b="1" kern="10" dirty="0">
              <a:ln w="19050">
                <a:solidFill>
                  <a:srgbClr val="FFFFFF"/>
                </a:solidFill>
                <a:round/>
                <a:headEnd/>
                <a:tailEnd/>
              </a:ln>
              <a:solidFill>
                <a:schemeClr val="accent1"/>
              </a:solidFill>
              <a:effectLst>
                <a:outerShdw dist="53882" dir="2700000" algn="ctr" rotWithShape="0">
                  <a:schemeClr val="tx1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black">
          <a:xfrm>
            <a:off x="609600" y="5581650"/>
            <a:ext cx="3132138" cy="36195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Вставьте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слоган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93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259632" y="332656"/>
            <a:ext cx="5616624" cy="1023937"/>
          </a:xfrm>
        </p:spPr>
        <p:txBody>
          <a:bodyPr>
            <a:normAutofit fontScale="90000"/>
          </a:bodyPr>
          <a:lstStyle/>
          <a:p>
            <a:r>
              <a:rPr altLang="ru-RU" sz="2800" b="1" dirty="0" smtClean="0">
                <a:latin typeface="Times New Roman" pitchFamily="18" charset="0"/>
                <a:cs typeface="Times New Roman" pitchFamily="18" charset="0"/>
              </a:rPr>
              <a:t>УРОВНИ   УСВОЕНИЯ   ПРЕДМЕТНЫХ   РЕЗУЛЬТАТОВ </a:t>
            </a:r>
            <a:br>
              <a:rPr alt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altLang="ru-RU" sz="2800" b="1" dirty="0" smtClean="0">
                <a:latin typeface="Times New Roman" pitchFamily="18" charset="0"/>
                <a:cs typeface="Times New Roman" pitchFamily="18" charset="0"/>
              </a:rPr>
              <a:t>(ФГОС  СОО)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71472" y="1500175"/>
          <a:ext cx="8229600" cy="250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268" name="TextBox 6"/>
          <p:cNvSpPr txBox="1">
            <a:spLocks noChangeArrowheads="1"/>
          </p:cNvSpPr>
          <p:nvPr/>
        </p:nvSpPr>
        <p:spPr bwMode="auto">
          <a:xfrm>
            <a:off x="1857375" y="528637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0063" y="4929188"/>
            <a:ext cx="2428875" cy="64293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естественнонаучный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57375" y="5715000"/>
            <a:ext cx="2428875" cy="64293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технологический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786313" y="5715000"/>
            <a:ext cx="2428875" cy="64293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универсальный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57563" y="4929188"/>
            <a:ext cx="2428875" cy="64293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гуманитарный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215063" y="4929188"/>
            <a:ext cx="2428875" cy="64293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социально-экономический</a:t>
            </a:r>
          </a:p>
        </p:txBody>
      </p:sp>
      <p:sp>
        <p:nvSpPr>
          <p:cNvPr id="11274" name="TextBox 15"/>
          <p:cNvSpPr txBox="1">
            <a:spLocks noChangeArrowheads="1"/>
          </p:cNvSpPr>
          <p:nvPr/>
        </p:nvSpPr>
        <p:spPr bwMode="auto">
          <a:xfrm>
            <a:off x="2500313" y="4357688"/>
            <a:ext cx="44291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ПРОФИЛИ ОБУЧЕНИЯ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8435" y="1"/>
            <a:ext cx="7573655" cy="13255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ФГОС СОО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3373928" cy="52498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15. …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Обязательная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 образовательной программы среднего общего образования составляет 60%, а часть, формируемая участниками образовательных отношений, - 40% от общего объема образовательной программы среднего общего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образования…</a:t>
            </a:r>
          </a:p>
          <a:p>
            <a:pPr marL="0" indent="0">
              <a:buNone/>
            </a:pPr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  <a:p>
            <a:endParaRPr lang="ru-RU" sz="2400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3563889" y="692696"/>
          <a:ext cx="4752528" cy="5584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7081">
                  <a:extLst>
                    <a:ext uri="{9D8B030D-6E8A-4147-A177-3AD203B41FA5}">
                      <a16:colId xmlns:a16="http://schemas.microsoft.com/office/drawing/2014/main" xmlns="" val="1428386321"/>
                    </a:ext>
                  </a:extLst>
                </a:gridCol>
                <a:gridCol w="2605447">
                  <a:extLst>
                    <a:ext uri="{9D8B030D-6E8A-4147-A177-3AD203B41FA5}">
                      <a16:colId xmlns:a16="http://schemas.microsoft.com/office/drawing/2014/main" xmlns="" val="1085422628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Перечень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видов учебной деятельности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Трудоемкость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474202171"/>
                  </a:ext>
                </a:extLst>
              </a:tr>
              <a:tr h="37805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Обязательная часть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 ООЦ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395768889"/>
                  </a:ext>
                </a:extLst>
              </a:tr>
              <a:tr h="378056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 1.1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661037400"/>
                  </a:ext>
                </a:extLst>
              </a:tr>
              <a:tr h="378056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325764873"/>
                  </a:ext>
                </a:extLst>
              </a:tr>
              <a:tr h="378056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 1.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544836541"/>
                  </a:ext>
                </a:extLst>
              </a:tr>
              <a:tr h="378056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732477061"/>
                  </a:ext>
                </a:extLst>
              </a:tr>
              <a:tr h="378056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Вариативная часть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0,4 ООЦ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309525191"/>
                  </a:ext>
                </a:extLst>
              </a:tr>
              <a:tr h="378056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  2.1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4265059869"/>
                  </a:ext>
                </a:extLst>
              </a:tr>
              <a:tr h="378056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662892551"/>
                  </a:ext>
                </a:extLst>
              </a:tr>
              <a:tr h="378056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 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558730239"/>
                  </a:ext>
                </a:extLst>
              </a:tr>
              <a:tr h="83357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Объем общеобразовательного цикла (ООЦ)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77553996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851920" y="260648"/>
            <a:ext cx="8913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</a:p>
        </p:txBody>
      </p:sp>
    </p:spTree>
    <p:extLst>
      <p:ext uri="{BB962C8B-B14F-4D97-AF65-F5344CB8AC3E}">
        <p14:creationId xmlns:p14="http://schemas.microsoft.com/office/powerpoint/2010/main" xmlns="" val="5139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500063" y="285750"/>
          <a:ext cx="7168281" cy="631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867"/>
                <a:gridCol w="4901414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Предметная область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Учебные  предметы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Русский язык и литература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"Русский язык" </a:t>
                      </a:r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(базовый и углубленный уровни) </a:t>
                      </a:r>
                      <a:endParaRPr lang="ru-RU" sz="120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"Литература" </a:t>
                      </a:r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(базовый и углубленный уровни) </a:t>
                      </a:r>
                      <a:endParaRPr lang="ru-RU" sz="12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Родной язык и родная литература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"Родной язык"(базовый и углубленный уровни) </a:t>
                      </a:r>
                      <a:endParaRPr lang="ru-RU" sz="120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"Родная литература" (базовый и углубленный уровень)</a:t>
                      </a:r>
                      <a:endParaRPr lang="ru-RU" sz="12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Иностранные языки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"Иностранный язык» </a:t>
                      </a:r>
                      <a:r>
                        <a:rPr lang="ru-RU" sz="12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200" b="0" kern="12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базовый и углубленный уровни) 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"Второй иностранный язык" </a:t>
                      </a:r>
                      <a:r>
                        <a:rPr lang="ru-RU" sz="1200" b="0" kern="12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</a:t>
                      </a:r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базовый и углубленный уровни) </a:t>
                      </a:r>
                      <a:endParaRPr lang="ru-RU" sz="120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Общественные науки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"История"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(базовый и углубленный уровни)</a:t>
                      </a:r>
                      <a:endParaRPr lang="en-US" sz="1200" b="0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"География" (базовый и углубленный уровни)</a:t>
                      </a:r>
                    </a:p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"Экономика" (базовый и углубленный уровни)</a:t>
                      </a:r>
                    </a:p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"Право" (базовый и углубленный уровни)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"Обществознание" (базовый уровень) 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"Россия в мире"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(базовый уровень)</a:t>
                      </a:r>
                      <a:endParaRPr lang="ru-RU" sz="12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Математика и информатика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"Математика" </a:t>
                      </a:r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(базовый и углубленный уровни)</a:t>
                      </a:r>
                    </a:p>
                    <a:p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"Информатика" (базовый</a:t>
                      </a:r>
                      <a:r>
                        <a:rPr lang="ru-RU" sz="1200" b="0" kern="1200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углубленный </a:t>
                      </a:r>
                      <a:r>
                        <a:rPr lang="ru-RU" sz="1200" b="0" kern="12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уровни)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Естественные науки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"Физика" (базовый и углубленный уровни)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"Астрономия"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(базовый уровень)</a:t>
                      </a:r>
                    </a:p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"Химия" (базовый и углубленный уровни)</a:t>
                      </a:r>
                    </a:p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"Биология" (базовый и углубленный уровни)</a:t>
                      </a:r>
                    </a:p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"Естествознание" (базовый уровень)</a:t>
                      </a:r>
                      <a:endParaRPr lang="ru-RU" sz="12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культура, экология и ОБЖ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"Физическая культура"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(базовый уровень)</a:t>
                      </a:r>
                    </a:p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"Экология" (базовый уровень)</a:t>
                      </a:r>
                    </a:p>
                    <a:p>
                      <a:r>
                        <a:rPr lang="ru-RU" sz="1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"Основы безопасности жизнедеятельности" </a:t>
                      </a:r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(базовый уровень)</a:t>
                      </a:r>
                      <a:endParaRPr lang="ru-RU" sz="12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Учебные предметы, курсы по выбору обучающихся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Предлагаются образовательной организацией</a:t>
                      </a:r>
                      <a:endParaRPr lang="ru-RU" sz="12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Индивидуальный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проект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325" name="TextBox 7"/>
          <p:cNvSpPr txBox="1">
            <a:spLocks noChangeArrowheads="1"/>
          </p:cNvSpPr>
          <p:nvPr/>
        </p:nvSpPr>
        <p:spPr bwMode="auto">
          <a:xfrm>
            <a:off x="6429375" y="2286000"/>
            <a:ext cx="357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FF0000"/>
                </a:solidFill>
              </a:rPr>
              <a:t>или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941695" y="1"/>
            <a:ext cx="757365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chemeClr val="bg1"/>
                </a:solidFill>
              </a:rPr>
              <a:t>Состав общеобразовательного цикла</a:t>
            </a:r>
            <a:endParaRPr lang="ru-RU" dirty="0">
              <a:solidFill>
                <a:schemeClr val="bg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4572000" y="260648"/>
          <a:ext cx="4401169" cy="47605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3052">
                  <a:extLst>
                    <a:ext uri="{9D8B030D-6E8A-4147-A177-3AD203B41FA5}">
                      <a16:colId xmlns:a16="http://schemas.microsoft.com/office/drawing/2014/main" xmlns="" val="1428386321"/>
                    </a:ext>
                  </a:extLst>
                </a:gridCol>
                <a:gridCol w="1318117">
                  <a:extLst>
                    <a:ext uri="{9D8B030D-6E8A-4147-A177-3AD203B41FA5}">
                      <a16:colId xmlns:a16="http://schemas.microsoft.com/office/drawing/2014/main" xmlns="" val="1085422628"/>
                    </a:ext>
                  </a:extLst>
                </a:gridCol>
              </a:tblGrid>
              <a:tr h="75691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Перечень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видов учебной деятельности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Трудоемкость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474202171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Вариативная часть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0,4 ООЦ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309525191"/>
                  </a:ext>
                </a:extLst>
              </a:tr>
              <a:tr h="567489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Учебные предметы по выбору из обязательных предметных областей*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974620365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  2.1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4265059869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662892551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 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558730239"/>
                  </a:ext>
                </a:extLst>
              </a:tr>
              <a:tr h="567489">
                <a:tc>
                  <a:txBody>
                    <a:bodyPr/>
                    <a:lstStyle/>
                    <a:p>
                      <a:pPr lvl="0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Дополнительные учебные предметы, курсы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167961023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Предмет 3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4064334388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ООЦ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208247497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179512" y="260648"/>
          <a:ext cx="4398331" cy="57107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1065">
                  <a:extLst>
                    <a:ext uri="{9D8B030D-6E8A-4147-A177-3AD203B41FA5}">
                      <a16:colId xmlns:a16="http://schemas.microsoft.com/office/drawing/2014/main" xmlns="" val="1428386321"/>
                    </a:ext>
                  </a:extLst>
                </a:gridCol>
                <a:gridCol w="1317266">
                  <a:extLst>
                    <a:ext uri="{9D8B030D-6E8A-4147-A177-3AD203B41FA5}">
                      <a16:colId xmlns:a16="http://schemas.microsoft.com/office/drawing/2014/main" xmlns="" val="1085422628"/>
                    </a:ext>
                  </a:extLst>
                </a:gridCol>
              </a:tblGrid>
              <a:tr h="756911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Перечень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видов учебной деятельности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Трудоемкость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474202171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Обязательная часть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 ООЦ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395768889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Общие учебные предметы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170426862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Русский язык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661037400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Литература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325764873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Иностранный язык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544836541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Математика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742305955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История (или "Россия в мире"), 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301030820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Физическая культура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020328136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Основы безопасности жизнедеятельности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565112937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pPr lvl="1"/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Астрономия</a:t>
                      </a:r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2062333764"/>
                  </a:ext>
                </a:extLst>
              </a:tr>
              <a:tr h="408187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732477061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0" y="5103674"/>
            <a:ext cx="4401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* - до трех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предметов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из: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"Второй иностранный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География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"Экономика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"Право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"Обществознание",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Информатика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Физика", "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Химия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", "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Биология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", "Естествознание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"Экология"</a:t>
            </a:r>
          </a:p>
        </p:txBody>
      </p:sp>
    </p:spTree>
    <p:extLst>
      <p:ext uri="{BB962C8B-B14F-4D97-AF65-F5344CB8AC3E}">
        <p14:creationId xmlns:p14="http://schemas.microsoft.com/office/powerpoint/2010/main" xmlns="" val="19776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468" y="1"/>
            <a:ext cx="7886700" cy="132556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Специальности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25564"/>
            <a:ext cx="7886700" cy="47182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Определяем перечни предметов в каждой части (590 часов):</a:t>
            </a:r>
          </a:p>
          <a:p>
            <a:pPr lvl="1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часть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, формируемую участниками образовательных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отношений:</a:t>
            </a:r>
          </a:p>
          <a:p>
            <a:pPr lvl="2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Предметы по выбору из обязательных предметных областей (1-3 предмета)</a:t>
            </a:r>
          </a:p>
          <a:p>
            <a:pPr lvl="2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Дополнительные предметы (2-3 предмета)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Например</a:t>
            </a: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2"/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2"/>
            <a:endParaRPr lang="ru-RU" dirty="0" smtClean="0">
              <a:solidFill>
                <a:schemeClr val="tx2"/>
              </a:solidFill>
            </a:endParaRPr>
          </a:p>
          <a:p>
            <a:pPr lvl="1"/>
            <a:endParaRPr lang="ru-RU" dirty="0">
              <a:solidFill>
                <a:schemeClr val="tx2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180833" y="3309367"/>
          <a:ext cx="8782336" cy="3964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5584">
                  <a:extLst>
                    <a:ext uri="{9D8B030D-6E8A-4147-A177-3AD203B41FA5}">
                      <a16:colId xmlns:a16="http://schemas.microsoft.com/office/drawing/2014/main" xmlns="" val="324792301"/>
                    </a:ext>
                  </a:extLst>
                </a:gridCol>
                <a:gridCol w="2195584">
                  <a:extLst>
                    <a:ext uri="{9D8B030D-6E8A-4147-A177-3AD203B41FA5}">
                      <a16:colId xmlns:a16="http://schemas.microsoft.com/office/drawing/2014/main" xmlns="" val="3872337096"/>
                    </a:ext>
                  </a:extLst>
                </a:gridCol>
                <a:gridCol w="2195584">
                  <a:extLst>
                    <a:ext uri="{9D8B030D-6E8A-4147-A177-3AD203B41FA5}">
                      <a16:colId xmlns:a16="http://schemas.microsoft.com/office/drawing/2014/main" xmlns="" val="320435154"/>
                    </a:ext>
                  </a:extLst>
                </a:gridCol>
                <a:gridCol w="2195584">
                  <a:extLst>
                    <a:ext uri="{9D8B030D-6E8A-4147-A177-3AD203B41FA5}">
                      <a16:colId xmlns:a16="http://schemas.microsoft.com/office/drawing/2014/main" xmlns="" val="4605415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естественнонаучный профиль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гуманитарный профиль</a:t>
                      </a:r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социально-экономический профиль 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Технологический профиль</a:t>
                      </a:r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  <a:p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514291236"/>
                  </a:ext>
                </a:extLst>
              </a:tr>
              <a:tr h="378133">
                <a:tc gridSpan="4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Предметы по выбору из обязательных предметных областей </a:t>
                      </a:r>
                      <a:endParaRPr lang="ru-RU" b="1" dirty="0"/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2932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физика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обществознание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экономика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физика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2481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химия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естествознание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право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информатика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2996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обществознание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география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естествознание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обществознание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1727347"/>
                  </a:ext>
                </a:extLst>
              </a:tr>
              <a:tr h="370840">
                <a:tc gridSpan="4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Дополнительные предметы </a:t>
                      </a:r>
                      <a:endParaRPr lang="ru-RU" b="1" dirty="0"/>
                    </a:p>
                  </a:txBody>
                  <a:tcPr marL="68580" marR="6858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1445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Основы 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проектной деятельности/ экология родного края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Основы 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проектной деятельности/ 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История родного края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Основы 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проектной деятельности/ </a:t>
                      </a:r>
                      <a:r>
                        <a:rPr lang="ru-RU" dirty="0" smtClean="0">
                          <a:solidFill>
                            <a:schemeClr val="tx2"/>
                          </a:solidFill>
                        </a:rPr>
                        <a:t>Психология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Основы 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проектной деятельности/ технология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814860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5885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234" y="1"/>
            <a:ext cx="7886700" cy="1325563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Профессии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21690"/>
            <a:ext cx="7886700" cy="471828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Определяем перечни предметов в каждой части (878 часов):</a:t>
            </a:r>
          </a:p>
          <a:p>
            <a:pPr lvl="1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часть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, формируемую участниками образовательных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отношений:</a:t>
            </a:r>
          </a:p>
          <a:p>
            <a:pPr lvl="2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Предметы по выбору из обязательных предметных областей (1-3 предмета)</a:t>
            </a:r>
          </a:p>
          <a:p>
            <a:pPr lvl="2"/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Дополнительные предметы (2-3 предмета)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</a:rPr>
              <a:t>Например</a:t>
            </a:r>
          </a:p>
          <a:p>
            <a:pPr marL="0" indent="0">
              <a:buNone/>
            </a:pPr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2"/>
            <a:endParaRPr lang="ru-RU" dirty="0" smtClean="0">
              <a:solidFill>
                <a:schemeClr val="bg2">
                  <a:lumMod val="10000"/>
                </a:schemeClr>
              </a:solidFill>
            </a:endParaRPr>
          </a:p>
          <a:p>
            <a:pPr lvl="2"/>
            <a:endParaRPr lang="ru-RU" dirty="0" smtClean="0">
              <a:solidFill>
                <a:schemeClr val="tx2"/>
              </a:solidFill>
            </a:endParaRPr>
          </a:p>
          <a:p>
            <a:pPr lvl="1"/>
            <a:endParaRPr lang="ru-RU" dirty="0">
              <a:solidFill>
                <a:schemeClr val="tx2"/>
              </a:solidFill>
            </a:endParaRPr>
          </a:p>
          <a:p>
            <a:pPr marL="971550" lvl="1" indent="-514350">
              <a:buFont typeface="+mj-lt"/>
              <a:buAutoNum type="arabicPeriod"/>
            </a:pP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230132" y="3411449"/>
          <a:ext cx="8530389" cy="34159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3463">
                  <a:extLst>
                    <a:ext uri="{9D8B030D-6E8A-4147-A177-3AD203B41FA5}">
                      <a16:colId xmlns:a16="http://schemas.microsoft.com/office/drawing/2014/main" xmlns="" val="324792301"/>
                    </a:ext>
                  </a:extLst>
                </a:gridCol>
                <a:gridCol w="2843463">
                  <a:extLst>
                    <a:ext uri="{9D8B030D-6E8A-4147-A177-3AD203B41FA5}">
                      <a16:colId xmlns:a16="http://schemas.microsoft.com/office/drawing/2014/main" xmlns="" val="3872337096"/>
                    </a:ext>
                  </a:extLst>
                </a:gridCol>
                <a:gridCol w="2843463">
                  <a:extLst>
                    <a:ext uri="{9D8B030D-6E8A-4147-A177-3AD203B41FA5}">
                      <a16:colId xmlns:a16="http://schemas.microsoft.com/office/drawing/2014/main" xmlns="" val="3204351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естественнонаучный профиль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социально-экономический профиль </a:t>
                      </a:r>
                      <a:endParaRPr lang="ru-RU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>
                          <a:solidFill>
                            <a:schemeClr val="bg1"/>
                          </a:solidFill>
                        </a:rPr>
                        <a:t>Технологический профиль</a:t>
                      </a:r>
                      <a:endParaRPr lang="ru-RU" dirty="0" smtClean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514291236"/>
                  </a:ext>
                </a:extLst>
              </a:tr>
              <a:tr h="378133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Предметы по выбору из обязательных предметных областей </a:t>
                      </a:r>
                      <a:endParaRPr lang="ru-RU" b="1" dirty="0"/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29325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физика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экономика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физика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12481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химия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право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информатика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2996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обществознание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естествознание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обществознание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01727347"/>
                  </a:ext>
                </a:extLst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Дополнительные предметы </a:t>
                      </a:r>
                      <a:endParaRPr lang="ru-RU" b="1" dirty="0"/>
                    </a:p>
                  </a:txBody>
                  <a:tcPr marL="68580" marR="6858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14455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Основы 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проектной деятельности/ экология родного края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Основы 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проектной деятельности/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Психология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Основы 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</a:rPr>
                        <a:t>проектной деятельности/ технология</a:t>
                      </a:r>
                      <a:endParaRPr lang="ru-RU" dirty="0" smtClean="0">
                        <a:solidFill>
                          <a:srgbClr val="002060"/>
                        </a:solidFill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3814860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893756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173463ba92bfc13ec9db4ff6aa84f11fd9545de6"/>
</p:tagLst>
</file>

<file path=ppt/theme/theme1.xml><?xml version="1.0" encoding="utf-8"?>
<a:theme xmlns:a="http://schemas.openxmlformats.org/drawingml/2006/main" name="book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books</Template>
  <TotalTime>303</TotalTime>
  <Words>2198</Words>
  <Application>Microsoft Office PowerPoint</Application>
  <PresentationFormat>Экран (4:3)</PresentationFormat>
  <Paragraphs>494</Paragraphs>
  <Slides>31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books</vt:lpstr>
      <vt:lpstr>Нормативно-правовое обеспечение образовательного процесса</vt:lpstr>
      <vt:lpstr>Общеобразовательная подготовка в программах СПО</vt:lpstr>
      <vt:lpstr>Нормативная база</vt:lpstr>
      <vt:lpstr>УРОВНИ   УСВОЕНИЯ   ПРЕДМЕТНЫХ   РЕЗУЛЬТАТОВ  (ФГОС  СОО)</vt:lpstr>
      <vt:lpstr>ФГОС СОО</vt:lpstr>
      <vt:lpstr>Слайд 6</vt:lpstr>
      <vt:lpstr> </vt:lpstr>
      <vt:lpstr>Специальности</vt:lpstr>
      <vt:lpstr>Профессии</vt:lpstr>
      <vt:lpstr>Федеральные государственные  образовательные стандарты</vt:lpstr>
      <vt:lpstr>СТРУКТУРА  ФГОС </vt:lpstr>
      <vt:lpstr>Требования к структуре программы СПО </vt:lpstr>
      <vt:lpstr>Сравнительный анализ требований ФГОС</vt:lpstr>
      <vt:lpstr>Слайд 14</vt:lpstr>
      <vt:lpstr>НОРМАТИВНО-ПРАВОВОЕ ОБЕСПЕЧЕНИЕ ПРАКТИЧЕСКОЙ ПОДГОТОВКИ  СТУДЕНТОВ   Долгополова Светлана Михайловна,  начальник отдела лицензирования и государственной аккредитации образовательной деятельности управления надзора и контроля в сфере образования Министерства образования и науки Пермского края</vt:lpstr>
      <vt:lpstr>НОРМАТИВНЫЕ  ДОКУМЕНТЫ </vt:lpstr>
      <vt:lpstr>ПРАКТИКА </vt:lpstr>
      <vt:lpstr>ВИДЫ  ПРАКТИКИ</vt:lpstr>
      <vt:lpstr>ОБРАЗОВАТЕЛЬНАЯ  ОРГАНИЗАЦИЯ</vt:lpstr>
      <vt:lpstr>ДОКУМЕНТАЦИЯ  ПРАКТИКИ</vt:lpstr>
      <vt:lpstr>АТТЕСТАЦИЯ ПО ИТОГАМ ПРАКТИКИ</vt:lpstr>
      <vt:lpstr>Слайд 22</vt:lpstr>
      <vt:lpstr>Примерный перечень  оценочных средств для ПА по учебной дисциплине/ МДК</vt:lpstr>
      <vt:lpstr>Примерный перечень  оценочных средств для проведения промежуточной аттестации по ПМ</vt:lpstr>
      <vt:lpstr>Слайд 25</vt:lpstr>
      <vt:lpstr>Слайд 26</vt:lpstr>
      <vt:lpstr>Диаграмма</vt:lpstr>
      <vt:lpstr>График</vt:lpstr>
      <vt:lpstr>Диаграмма</vt:lpstr>
      <vt:lpstr>Схема и график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Нормативно-правовое обеспечение образовательного процесса</dc:title>
  <dc:creator>user</dc:creator>
  <cp:lastModifiedBy>user</cp:lastModifiedBy>
  <cp:revision>31</cp:revision>
  <dcterms:created xsi:type="dcterms:W3CDTF">2019-03-27T08:18:42Z</dcterms:created>
  <dcterms:modified xsi:type="dcterms:W3CDTF">2019-03-27T13:22:04Z</dcterms:modified>
</cp:coreProperties>
</file>